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81" r:id="rId4"/>
    <p:sldId id="285" r:id="rId5"/>
    <p:sldId id="294" r:id="rId6"/>
    <p:sldId id="284" r:id="rId7"/>
    <p:sldId id="288" r:id="rId8"/>
    <p:sldId id="309" r:id="rId9"/>
    <p:sldId id="282" r:id="rId10"/>
    <p:sldId id="287" r:id="rId11"/>
    <p:sldId id="292" r:id="rId12"/>
    <p:sldId id="295" r:id="rId13"/>
    <p:sldId id="304" r:id="rId14"/>
    <p:sldId id="289" r:id="rId15"/>
    <p:sldId id="305" r:id="rId16"/>
    <p:sldId id="306" r:id="rId17"/>
    <p:sldId id="311" r:id="rId18"/>
    <p:sldId id="300" r:id="rId19"/>
    <p:sldId id="298" r:id="rId20"/>
    <p:sldId id="290" r:id="rId21"/>
    <p:sldId id="299" r:id="rId22"/>
    <p:sldId id="310" r:id="rId23"/>
    <p:sldId id="308" r:id="rId24"/>
    <p:sldId id="30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1C44B-79FB-459E-B4C6-6730C64EF6C2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9A9B3-0E10-4115-9795-0155E379E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78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9A9B3-0E10-4115-9795-0155E379E8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2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BB803-ADCA-4B96-93BD-505561197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DCDC59-67BB-4DD8-AE0D-B0130774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AB3CF6-6BB7-4192-AE73-BDB6FA1C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5FB88-3C5C-4488-8C3C-2D313FA9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B035F1-615C-486C-A5AD-A077DE2F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3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20872-7DAC-4490-80BD-6553705E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6BADBD-3533-4B87-92F1-91571EAE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972A9-431F-472C-B59F-F69E607A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3A24D-41A6-472B-891B-160AFCB6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28D49B-BF94-4790-A701-958FEB85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2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B37E57-F785-4376-A02F-5FB1FB9B3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C2AB08-0366-48D3-8719-9336366C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EFC1CE-059C-4E20-8670-1E1FB3E2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C091E-438A-4112-8365-E5BF563B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4221B-484E-445A-9449-3D34C1D0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87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5C532-E49C-4D31-A0C9-EC9B91F7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B99F2-8C90-4305-8622-BE87BF19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1872A4-B282-4AE8-8CE5-1B8DF302D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48ABBA-E96D-48EB-90AD-BBCC988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3F243C-33E2-436E-AF9A-807BFD9D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80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5D1D3-A0BF-4F97-8006-765981A8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040ED6-6721-41C9-B2FC-56FE3995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413A46-6E04-4F7C-946C-B9368395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2214A6-B011-4C3A-80B9-F8F030F6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37684-7705-4E6C-9BFE-A2BF6AEF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88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A4426-2BFA-432D-9231-74D68D00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43BBA-6679-4F6E-9947-BB2B4E16C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D1FD94-5048-4225-8925-AB71E494E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E238C-46F4-444A-83CD-FA8359EF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4446E3-789D-4FC8-8E0C-DF12A85C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85F0B2-D788-48B6-8B38-7BC4276B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92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61CA9-1B16-4961-89EB-356CD23C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CB266-C709-4B4B-8250-F091E4F4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1F1970-7725-4BAF-B15A-86CEEDFF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215E21-C8D5-40A4-8990-DABFF148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06C3FD-745F-4D99-89EB-B63008C9A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82A3ED-DE16-46E0-8D54-F377E50C9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833D0D-68B9-4FED-AB55-2948123E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F38DF2-8825-49F7-B2FC-6EE771C3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92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E7ADC-56F8-43CA-A1D6-3BD6CA66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9CE8DD-4490-41F8-82CA-C085A5BA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89BA4F-030A-4F35-BB97-7D027A95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F73697-5BEA-46CB-9BA2-767BBAF4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0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9CEEC9-BD09-4B5F-97CD-189B13C0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407BE3-EACA-4B9D-8C1B-3BD9D83F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53D6FF-E4F7-4D42-81EF-68A48606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93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0168-0F14-4F42-98A8-997D295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221ED-092B-4C2A-9D99-7C0DF970F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4A908A-62A7-4A06-A66C-5AA9B70A8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8C6AC2-5ED9-447F-91C1-D349EC0A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12C3C9-C441-4C6A-A5E4-BE873B3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C3C034-7BE1-408C-87E0-8FA4DB76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20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562C3-9345-406C-8FA0-9F5B0AC92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6545ED-3846-405D-80D2-EAD680F12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8C3890-94F6-4ED7-8175-0088DB3B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210390-DF7D-450E-A1AF-9695B85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6BE4C5-9CAC-465B-B4E7-C5B0D681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36F28-DB89-4711-8A63-AB92C693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6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EA1557-E673-43B8-8177-475DD7D5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99A4D-D34B-4026-BE82-8204E90C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E5450B-B3E7-4C23-84E4-E27E3191D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48BC-2BD4-46AD-94D9-73ECFDEFDE5F}" type="datetimeFigureOut">
              <a:rPr lang="pt-BR" smtClean="0"/>
              <a:t>25/04/2022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29E79B-A50D-4D57-9C50-76F11148B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5BE58-CD5F-4AF4-8A13-A49FFF600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778D-5750-4884-9FA7-8B2E3E93C7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13179DF-4395-444D-8D63-2D822BBF0B37}"/>
              </a:ext>
            </a:extLst>
          </p:cNvPr>
          <p:cNvSpPr txBox="1">
            <a:spLocks/>
          </p:cNvSpPr>
          <p:nvPr/>
        </p:nvSpPr>
        <p:spPr>
          <a:xfrm>
            <a:off x="1737808" y="2888791"/>
            <a:ext cx="10236183" cy="1941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Eduardo Miguel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Zanette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Ecology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Evolution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Biodiversity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Master’s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Primatology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Paulo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18B70F-036C-4DEC-AFCA-3B1D2951F2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2" y="5773240"/>
            <a:ext cx="3081032" cy="91720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F4B9B13-67A8-4D97-97FC-F29874F7E511}"/>
              </a:ext>
            </a:extLst>
          </p:cNvPr>
          <p:cNvSpPr txBox="1">
            <a:spLocks/>
          </p:cNvSpPr>
          <p:nvPr/>
        </p:nvSpPr>
        <p:spPr>
          <a:xfrm>
            <a:off x="3574696" y="1930641"/>
            <a:ext cx="5042608" cy="6935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BLT Model Meeting 2</a:t>
            </a: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C09BA7-E2BD-440C-AB90-7F7D29474535}"/>
              </a:ext>
            </a:extLst>
          </p:cNvPr>
          <p:cNvSpPr txBox="1"/>
          <p:nvPr/>
        </p:nvSpPr>
        <p:spPr>
          <a:xfrm>
            <a:off x="9110968" y="6433268"/>
            <a:ext cx="3081032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000" dirty="0"/>
              <a:t>2022-04-25d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35727FF-56B4-4F5F-8E51-C7873A5A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</a:t>
            </a:fld>
            <a:endParaRPr lang="pt-BR"/>
          </a:p>
        </p:txBody>
      </p:sp>
      <p:pic>
        <p:nvPicPr>
          <p:cNvPr id="1028" name="Picture 4" descr="Forschung und Beratung rund um den Wald in vier Bundesländern - NW-FVA">
            <a:extLst>
              <a:ext uri="{FF2B5EF4-FFF2-40B4-BE49-F238E27FC236}">
                <a16:creationId xmlns:a16="http://schemas.microsoft.com/office/drawing/2014/main" id="{583812E0-3605-4291-A75F-5A03412E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2" y="71106"/>
            <a:ext cx="3581400" cy="11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17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2601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  Resource Visitation rules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problem with the recurse package, we couldn’t find a strong rule for revisitation counts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related revisitations still to be assessed (Time since last visits, residence time)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be another interesting pattern for validation: </a:t>
            </a:r>
          </a:p>
          <a:p>
            <a:pPr marL="800100" lvl="1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level as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</a:t>
            </a:r>
          </a:p>
          <a:p>
            <a:pPr marL="800100" lvl="1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level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to be explored by time frames (to be discussed with Anne and Felipe on 27/04/22)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28E964-2EE7-4BE6-8F50-8201AB626BEF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13A498-E769-45BF-961B-14463DC9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50" y="2917044"/>
            <a:ext cx="3467100" cy="32099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DBA0F8A-D285-4C1B-B8BE-D9FE5E7010E2}"/>
              </a:ext>
            </a:extLst>
          </p:cNvPr>
          <p:cNvSpPr txBox="1"/>
          <p:nvPr/>
        </p:nvSpPr>
        <p:spPr>
          <a:xfrm>
            <a:off x="8361427" y="6327697"/>
            <a:ext cx="2039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CF92ED-49F9-4B88-90DE-753EFD44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73" y="586349"/>
            <a:ext cx="5224462" cy="233069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D974589-E88D-4822-AA56-E8A088D1A62F}"/>
              </a:ext>
            </a:extLst>
          </p:cNvPr>
          <p:cNvSpPr/>
          <p:nvPr/>
        </p:nvSpPr>
        <p:spPr>
          <a:xfrm>
            <a:off x="198565" y="1863524"/>
            <a:ext cx="6260108" cy="1747777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5025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   Foraging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Tamarins are still not properly bouncing at the border of the fragment (while foraging)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Foraging occurs for too long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11</a:t>
            </a:fld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BB49E6B-6D68-4867-A023-B1FB6FCAF748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</p:spTree>
    <p:extLst>
      <p:ext uri="{BB962C8B-B14F-4D97-AF65-F5344CB8AC3E}">
        <p14:creationId xmlns:p14="http://schemas.microsoft.com/office/powerpoint/2010/main" val="202048377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5025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   Foraging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Tamarins are still not properly bouncing at the border of the fragment (while foraging)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Foraging occurs for too long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12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CD3698-D6E0-4BA0-9C54-5F9D6820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3429000"/>
            <a:ext cx="5424291" cy="33475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E5C8C4-AD38-4DD3-A084-5D2FD049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28" y="3429000"/>
            <a:ext cx="5424291" cy="33475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2AE7B2-FCE9-4E78-AC8E-0F028F8B6474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</p:spTree>
    <p:extLst>
      <p:ext uri="{BB962C8B-B14F-4D97-AF65-F5344CB8AC3E}">
        <p14:creationId xmlns:p14="http://schemas.microsoft.com/office/powerpoint/2010/main" val="37498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   Memory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 paper on home range formation redirected our implementation ideas related to the making tamarins to cover all the home range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patch-based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good results to show yet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13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E27F69-8353-48AA-8BD2-4F7BF3671AFC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</p:spTree>
    <p:extLst>
      <p:ext uri="{BB962C8B-B14F-4D97-AF65-F5344CB8AC3E}">
        <p14:creationId xmlns:p14="http://schemas.microsoft.com/office/powerpoint/2010/main" val="20159932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   Memory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 paper on home range formation redirected our implementation ideas related to the making tamarins to cover all the home range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patch-based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good results to show yet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E27F69-8353-48AA-8BD2-4F7BF3671AFC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248CD9-9A30-4806-9CAB-C0E0C45BF3FB}"/>
              </a:ext>
            </a:extLst>
          </p:cNvPr>
          <p:cNvSpPr/>
          <p:nvPr/>
        </p:nvSpPr>
        <p:spPr>
          <a:xfrm>
            <a:off x="198565" y="1597306"/>
            <a:ext cx="6560454" cy="1435261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417C04-07A9-4B23-B3E8-C4535A07D0B5}"/>
              </a:ext>
            </a:extLst>
          </p:cNvPr>
          <p:cNvSpPr txBox="1"/>
          <p:nvPr/>
        </p:nvSpPr>
        <p:spPr>
          <a:xfrm>
            <a:off x="198565" y="3201288"/>
            <a:ext cx="64756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animal remembers that it has visited the resource/patch) implemented as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step_forget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not sure if results get better with this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634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   Memory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 paper on home range formation redirected our implementation ideas related to the making tamarins to cover all the home range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patch-based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good results to show yet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15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E27F69-8353-48AA-8BD2-4F7BF3671AFC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248CD9-9A30-4806-9CAB-C0E0C45BF3FB}"/>
              </a:ext>
            </a:extLst>
          </p:cNvPr>
          <p:cNvSpPr/>
          <p:nvPr/>
        </p:nvSpPr>
        <p:spPr>
          <a:xfrm>
            <a:off x="198565" y="1597306"/>
            <a:ext cx="6560454" cy="1435261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BD055D3-5905-4EC6-8A3F-C61A0B59FF80}"/>
              </a:ext>
            </a:extLst>
          </p:cNvPr>
          <p:cNvSpPr txBox="1"/>
          <p:nvPr/>
        </p:nvSpPr>
        <p:spPr>
          <a:xfrm>
            <a:off x="198565" y="1709128"/>
            <a:ext cx="64756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animal remembers that it has visited the resource/patch) implemented as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step_forget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 not sure if results get better with this implementation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0BF67EB-BF5F-4225-B496-D0C6BC4C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424"/>
            <a:ext cx="5424293" cy="33475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A244B7C-706E-4518-98B8-AD4C2465D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5090"/>
            <a:ext cx="5424292" cy="33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37A184A-0294-40B2-8263-EC7AE54A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424"/>
            <a:ext cx="5424293" cy="33475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   Memory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16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E27F69-8353-48AA-8BD2-4F7BF3671AFC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6BFBBE-94BB-49FC-92C4-CA3F2098F897}"/>
              </a:ext>
            </a:extLst>
          </p:cNvPr>
          <p:cNvSpPr txBox="1"/>
          <p:nvPr/>
        </p:nvSpPr>
        <p:spPr>
          <a:xfrm>
            <a:off x="198565" y="1709128"/>
            <a:ext cx="64944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DPL, step lengths and turning angles are very similar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the burn-in period, but revisitations and routes seem more "natural” (documented somewhere else)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D64240-082B-4F9D-AA17-A27846C7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5090"/>
            <a:ext cx="5424292" cy="33475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E5640DE-B0D6-477A-B286-6F59DCDB7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96" y="3371376"/>
            <a:ext cx="5424292" cy="33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63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37A184A-0294-40B2-8263-EC7AE54A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4424"/>
            <a:ext cx="5424293" cy="33475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   Memory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E27F69-8353-48AA-8BD2-4F7BF3671AFC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6BFBBE-94BB-49FC-92C4-CA3F2098F897}"/>
              </a:ext>
            </a:extLst>
          </p:cNvPr>
          <p:cNvSpPr txBox="1"/>
          <p:nvPr/>
        </p:nvSpPr>
        <p:spPr>
          <a:xfrm>
            <a:off x="198565" y="1709128"/>
            <a:ext cx="649446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DPL, step lengths and turning angles are very similar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the burn-in period, but revisitations and routes seem more "natural” (documented somewhere else)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“Burn-in” period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thoroughly tested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D64240-082B-4F9D-AA17-A27846C7C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5090"/>
            <a:ext cx="5424292" cy="33475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032120-3856-42A3-A85E-F4D19EA03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96" y="3371376"/>
            <a:ext cx="5424292" cy="33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2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   Idle behavior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Composes majority of behaviors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Guareí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comparable between Anne and Felipe datasets,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sure for Santa Maria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if we are using activity budget for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A851E1-5748-4AC5-9744-E6B771100331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</p:spTree>
    <p:extLst>
      <p:ext uri="{BB962C8B-B14F-4D97-AF65-F5344CB8AC3E}">
        <p14:creationId xmlns:p14="http://schemas.microsoft.com/office/powerpoint/2010/main" val="378922092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7CBCE5-1A4E-43A1-848B-C2991D0C8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001" y="2435594"/>
            <a:ext cx="6124575" cy="3829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8C3194-6050-42A9-8CB3-857187E4FDF2}"/>
              </a:ext>
            </a:extLst>
          </p:cNvPr>
          <p:cNvSpPr txBox="1"/>
          <p:nvPr/>
        </p:nvSpPr>
        <p:spPr>
          <a:xfrm>
            <a:off x="5752682" y="635635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(Anne results)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1CCA232-A70E-4E44-9AF7-C96613DF7FA9}"/>
              </a:ext>
            </a:extLst>
          </p:cNvPr>
          <p:cNvSpPr txBox="1"/>
          <p:nvPr/>
        </p:nvSpPr>
        <p:spPr>
          <a:xfrm>
            <a:off x="198565" y="1062543"/>
            <a:ext cx="65604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   Idle behavior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Composes majority of behaviors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Guareí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comparable between Anne and Felipe datasets,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sure for Santa Maria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Ynes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if we are using activity budget for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DD2DFA-3757-44A1-9C50-4B3DEF3E0848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717CBC9-1DF9-4047-88BC-A771CEADFB1B}"/>
              </a:ext>
            </a:extLst>
          </p:cNvPr>
          <p:cNvSpPr/>
          <p:nvPr/>
        </p:nvSpPr>
        <p:spPr>
          <a:xfrm>
            <a:off x="8814062" y="4100660"/>
            <a:ext cx="904973" cy="1923068"/>
          </a:xfrm>
          <a:custGeom>
            <a:avLst/>
            <a:gdLst>
              <a:gd name="connsiteX0" fmla="*/ 0 w 904973"/>
              <a:gd name="connsiteY0" fmla="*/ 0 h 1923068"/>
              <a:gd name="connsiteX1" fmla="*/ 904973 w 904973"/>
              <a:gd name="connsiteY1" fmla="*/ 0 h 1923068"/>
              <a:gd name="connsiteX2" fmla="*/ 904973 w 904973"/>
              <a:gd name="connsiteY2" fmla="*/ 1923068 h 1923068"/>
              <a:gd name="connsiteX3" fmla="*/ 0 w 904973"/>
              <a:gd name="connsiteY3" fmla="*/ 1923068 h 1923068"/>
              <a:gd name="connsiteX4" fmla="*/ 0 w 904973"/>
              <a:gd name="connsiteY4" fmla="*/ 0 h 192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4973" h="1923068" extrusionOk="0">
                <a:moveTo>
                  <a:pt x="0" y="0"/>
                </a:moveTo>
                <a:cubicBezTo>
                  <a:pt x="126560" y="-2720"/>
                  <a:pt x="575136" y="-35474"/>
                  <a:pt x="904973" y="0"/>
                </a:cubicBezTo>
                <a:cubicBezTo>
                  <a:pt x="907594" y="917767"/>
                  <a:pt x="820119" y="995574"/>
                  <a:pt x="904973" y="1923068"/>
                </a:cubicBezTo>
                <a:cubicBezTo>
                  <a:pt x="643548" y="1845995"/>
                  <a:pt x="104235" y="1870948"/>
                  <a:pt x="0" y="1923068"/>
                </a:cubicBezTo>
                <a:cubicBezTo>
                  <a:pt x="-6108" y="1265959"/>
                  <a:pt x="-139526" y="850214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4675470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3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1228CDD-31DB-4930-A10F-2816BDA2D1F4}"/>
              </a:ext>
            </a:extLst>
          </p:cNvPr>
          <p:cNvSpPr txBox="1"/>
          <p:nvPr/>
        </p:nvSpPr>
        <p:spPr>
          <a:xfrm>
            <a:off x="198566" y="72501"/>
            <a:ext cx="174564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INDEX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556781" y="815787"/>
            <a:ext cx="725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MODEL v1 pendencies</a:t>
            </a:r>
          </a:p>
          <a:p>
            <a:pPr marL="914400" lvl="1" indent="-457200">
              <a:buAutoNum type="alphaLcParenR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marL="914400" lvl="1" indent="-457200">
              <a:buAutoNum type="alphaLcParenR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visitation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Foraging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arenR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914400" lvl="1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AutoNum type="alphaLcParenR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30104BE-EF3F-4247-8148-06596495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949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   Memory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 paper on home range formation redirected our implementation ideas related to the making tamarins to cover all the home range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patch-based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good results to show yet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memory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animal remembers that it has visited the resource/patch) implemented as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step_forget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-&gt; not sure if results get better than without this implementation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20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E27F69-8353-48AA-8BD2-4F7BF3671AFC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248CD9-9A30-4806-9CAB-C0E0C45BF3FB}"/>
              </a:ext>
            </a:extLst>
          </p:cNvPr>
          <p:cNvSpPr/>
          <p:nvPr/>
        </p:nvSpPr>
        <p:spPr>
          <a:xfrm>
            <a:off x="100852" y="931763"/>
            <a:ext cx="11215868" cy="4863694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 err="1">
                <a:solidFill>
                  <a:schemeClr val="tx1"/>
                </a:solidFill>
              </a:rPr>
              <a:t>Questions</a:t>
            </a:r>
            <a:r>
              <a:rPr lang="pt-BR" sz="36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594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Output validation -&gt;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E8EAC7-7DDA-4306-A003-124021ADEFED}"/>
              </a:ext>
            </a:extLst>
          </p:cNvPr>
          <p:cNvSpPr txBox="1"/>
          <p:nvPr/>
        </p:nvSpPr>
        <p:spPr>
          <a:xfrm>
            <a:off x="100852" y="117971"/>
            <a:ext cx="2538653" cy="3533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 NEXT STEPS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992C79-8CB8-4517-8527-31ABD94BAB34}"/>
              </a:ext>
            </a:extLst>
          </p:cNvPr>
          <p:cNvSpPr txBox="1"/>
          <p:nvPr/>
        </p:nvSpPr>
        <p:spPr>
          <a:xfrm>
            <a:off x="7418895" y="1062543"/>
            <a:ext cx="3806072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PRESENTATIONS: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v1 will be used)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Wiegand seminar: 12/05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NWFVA: 18/05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CBPr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Congress: 18/05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59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Output validation -&gt;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nlrx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nlrx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handy for sensitivity analysis,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genethic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contact with Sebastian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nrlx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maintainer)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can’t solve it, we will output everything as files (takes more time but we have halfway done already)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22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E8EAC7-7DDA-4306-A003-124021ADEFED}"/>
              </a:ext>
            </a:extLst>
          </p:cNvPr>
          <p:cNvSpPr txBox="1"/>
          <p:nvPr/>
        </p:nvSpPr>
        <p:spPr>
          <a:xfrm>
            <a:off x="100852" y="117971"/>
            <a:ext cx="2538653" cy="3533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 NEXT STEPS</a:t>
            </a:r>
          </a:p>
        </p:txBody>
      </p:sp>
    </p:spTree>
    <p:extLst>
      <p:ext uri="{BB962C8B-B14F-4D97-AF65-F5344CB8AC3E}">
        <p14:creationId xmlns:p14="http://schemas.microsoft.com/office/powerpoint/2010/main" val="369712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Output validation -&gt;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nlrx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nlrx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handy for sensitivity analysis,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genethic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contact with Sebastian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nrlx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maintainer)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can’t solve it, we will output everything as files (takes more time but we have halfway done already)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Oriented Modelling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need to run home range analysis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need to solve the activity budget output of the model (idle and other behaviors) -&gt; to be done on Apr. 27th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23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E8EAC7-7DDA-4306-A003-124021ADEFED}"/>
              </a:ext>
            </a:extLst>
          </p:cNvPr>
          <p:cNvSpPr txBox="1"/>
          <p:nvPr/>
        </p:nvSpPr>
        <p:spPr>
          <a:xfrm>
            <a:off x="100852" y="117971"/>
            <a:ext cx="2538653" cy="3533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 NEXT STEPS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B95410-B90D-4462-9DC9-12F5960F9730}"/>
              </a:ext>
            </a:extLst>
          </p:cNvPr>
          <p:cNvSpPr/>
          <p:nvPr/>
        </p:nvSpPr>
        <p:spPr>
          <a:xfrm>
            <a:off x="198565" y="1597306"/>
            <a:ext cx="6560454" cy="18316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19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Implementation: spatial memory</a:t>
            </a:r>
          </a:p>
          <a:p>
            <a:pPr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patch-based -&gt; to make tamarins attract more to unvisited patches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Ronald has tried some stuff but we still don’t have something ready to show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24</a:t>
            </a:fld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E8EAC7-7DDA-4306-A003-124021ADEFED}"/>
              </a:ext>
            </a:extLst>
          </p:cNvPr>
          <p:cNvSpPr txBox="1"/>
          <p:nvPr/>
        </p:nvSpPr>
        <p:spPr>
          <a:xfrm>
            <a:off x="100852" y="117971"/>
            <a:ext cx="2538653" cy="3533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   NEXT STEPS</a:t>
            </a:r>
          </a:p>
        </p:txBody>
      </p:sp>
    </p:spTree>
    <p:extLst>
      <p:ext uri="{BB962C8B-B14F-4D97-AF65-F5344CB8AC3E}">
        <p14:creationId xmlns:p14="http://schemas.microsoft.com/office/powerpoint/2010/main" val="32451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1228CDD-31DB-4930-A10F-2816BDA2D1F4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560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days working out through bugs and schedule related problems (tree targets, loops,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in model v1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72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1228CDD-31DB-4930-A10F-2816BDA2D1F4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40724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flowcharts: one for general procedures and other two for behaviors and tree targets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more easily communicable and documented</a:t>
            </a:r>
          </a:p>
          <a:p>
            <a:pPr marL="457200" indent="-457200">
              <a:buAutoNum type="alphaL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1228CDD-31DB-4930-A10F-2816BDA2D1F4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40724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flowcharts: one for general procedures and other two for behaviors and tree targets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more easily communicable and documented</a:t>
            </a:r>
          </a:p>
          <a:p>
            <a:pPr marL="457200" indent="-457200">
              <a:buAutoNum type="alphaL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3E87CFF-34A8-4D7A-B90A-AB323A28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08" y="213048"/>
            <a:ext cx="7244958" cy="64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3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1228CDD-31DB-4930-A10F-2816BDA2D1F4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5373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Step length and turning angles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Contrarious to what I thought, variation in the step length and turning angles is not a strong pattern.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5481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CA6BDB3-A372-4BA0-9175-FDE98044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36" y="1241325"/>
            <a:ext cx="3676650" cy="329565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C886B952-056B-40AD-AFD7-FD739F3C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241325"/>
            <a:ext cx="3724275" cy="32575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228CDD-31DB-4930-A10F-2816BDA2D1F4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53731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Step length and turning angles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Contrarious to what I thought, variation in the step length and turning angles is not a strong pattern.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more sense to use it as pattern for validation (as home range, DPL,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Pattern Oriented Modelling approach.</a:t>
            </a:r>
          </a:p>
          <a:p>
            <a:pPr marL="457200" indent="-457200">
              <a:buAutoNum type="alphaL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7</a:t>
            </a:fld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CFD76C6-41DB-4AF4-83DD-6879B17BBB95}"/>
              </a:ext>
            </a:extLst>
          </p:cNvPr>
          <p:cNvSpPr txBox="1"/>
          <p:nvPr/>
        </p:nvSpPr>
        <p:spPr>
          <a:xfrm>
            <a:off x="10631346" y="1241325"/>
            <a:ext cx="182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1E05F9-DAF7-4791-891F-A3155AA63CFA}"/>
              </a:ext>
            </a:extLst>
          </p:cNvPr>
          <p:cNvSpPr/>
          <p:nvPr/>
        </p:nvSpPr>
        <p:spPr>
          <a:xfrm>
            <a:off x="258307" y="1610657"/>
            <a:ext cx="5373168" cy="103882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48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CA6BDB3-A372-4BA0-9175-FDE98044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36" y="1241325"/>
            <a:ext cx="3676650" cy="329565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C886B952-056B-40AD-AFD7-FD739F3C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241325"/>
            <a:ext cx="3724275" cy="32575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228CDD-31DB-4930-A10F-2816BDA2D1F4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53731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Step length and turning angles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Contrarious to what I thought, variation in the step length and turning angles is not a strong pattern.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more sense to use it as pattern for validation (as home range, DPL,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Pattern Oriented Modelling approach.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still struggling to find a way for tamarins to make distinct step lengths at each timestep without the patch approach (patch-memory)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interesting meeting with Nathan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week</a:t>
            </a:r>
          </a:p>
          <a:p>
            <a:pPr marL="457200" indent="-457200">
              <a:buAutoNum type="alphaL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8</a:t>
            </a:fld>
            <a:endParaRPr lang="pt-BR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4CFD76C6-41DB-4AF4-83DD-6879B17BBB95}"/>
              </a:ext>
            </a:extLst>
          </p:cNvPr>
          <p:cNvSpPr txBox="1"/>
          <p:nvPr/>
        </p:nvSpPr>
        <p:spPr>
          <a:xfrm>
            <a:off x="10631346" y="1241325"/>
            <a:ext cx="1823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 2022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71E05F9-DAF7-4791-891F-A3155AA63CFA}"/>
              </a:ext>
            </a:extLst>
          </p:cNvPr>
          <p:cNvSpPr/>
          <p:nvPr/>
        </p:nvSpPr>
        <p:spPr>
          <a:xfrm>
            <a:off x="258307" y="1610657"/>
            <a:ext cx="5373168" cy="200923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8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87F48A3A-CEFF-46C1-94E1-8E6CB37E9797}"/>
              </a:ext>
            </a:extLst>
          </p:cNvPr>
          <p:cNvSpPr txBox="1"/>
          <p:nvPr/>
        </p:nvSpPr>
        <p:spPr>
          <a:xfrm>
            <a:off x="198565" y="1062543"/>
            <a:ext cx="6260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  Resource Visitation rules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problem with the recurse package, we couldn’t find a strong rule for revisitation counts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related revisitations still to be assessed (Time since last visits, residence time)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2A0FA-790C-40E9-92DD-17091E74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0681B-6CBC-443F-A54F-5C13FAA94190}" type="slidenum">
              <a:rPr lang="pt-BR" smtClean="0"/>
              <a:t>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28E964-2EE7-4BE6-8F50-8201AB626BEF}"/>
              </a:ext>
            </a:extLst>
          </p:cNvPr>
          <p:cNvSpPr txBox="1"/>
          <p:nvPr/>
        </p:nvSpPr>
        <p:spPr>
          <a:xfrm>
            <a:off x="100852" y="117970"/>
            <a:ext cx="4348600" cy="5909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pt-BR" sz="2000" dirty="0"/>
              <a:t>1)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DECISIONS &amp;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HAS BEEN DONE SO FAR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23EF66-1760-4F7A-ADD9-17ADB9594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30" y="136525"/>
            <a:ext cx="4735975" cy="33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98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</TotalTime>
  <Words>1338</Words>
  <Application>Microsoft Office PowerPoint</Application>
  <PresentationFormat>Widescreen</PresentationFormat>
  <Paragraphs>204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Felipe Antunes Branco</dc:creator>
  <cp:lastModifiedBy>Luiz Felipe Antunes Branco</cp:lastModifiedBy>
  <cp:revision>23</cp:revision>
  <dcterms:created xsi:type="dcterms:W3CDTF">2022-04-24T20:53:20Z</dcterms:created>
  <dcterms:modified xsi:type="dcterms:W3CDTF">2022-04-25T14:35:51Z</dcterms:modified>
</cp:coreProperties>
</file>