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5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5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69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52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80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9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0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0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8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5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7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4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9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5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1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8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IC-TOA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177765" cy="861420"/>
          </a:xfrm>
        </p:spPr>
        <p:txBody>
          <a:bodyPr/>
          <a:lstStyle/>
          <a:p>
            <a:r>
              <a:rPr lang="en-US" dirty="0" smtClean="0"/>
              <a:t>Chad Harris, Gabriel Gallagher, Elijah </a:t>
            </a:r>
            <a:r>
              <a:rPr lang="en-US" dirty="0" err="1" smtClean="0"/>
              <a:t>molloy</a:t>
            </a:r>
            <a:r>
              <a:rPr lang="en-US" dirty="0" smtClean="0"/>
              <a:t>, </a:t>
            </a:r>
            <a:r>
              <a:rPr lang="en-US" dirty="0" err="1" smtClean="0"/>
              <a:t>sean</a:t>
            </a:r>
            <a:r>
              <a:rPr lang="en-US" dirty="0" smtClean="0"/>
              <a:t> </a:t>
            </a:r>
            <a:r>
              <a:rPr lang="en-US" dirty="0" err="1" smtClean="0"/>
              <a:t>barton</a:t>
            </a:r>
            <a:r>
              <a:rPr lang="en-US" dirty="0" smtClean="0"/>
              <a:t>, &amp; </a:t>
            </a:r>
            <a:r>
              <a:rPr lang="en-US" dirty="0" err="1" smtClean="0"/>
              <a:t>regina</a:t>
            </a:r>
            <a:r>
              <a:rPr lang="en-US" dirty="0" smtClean="0"/>
              <a:t> burns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5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IC-TOA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177765" cy="861420"/>
          </a:xfrm>
        </p:spPr>
        <p:txBody>
          <a:bodyPr/>
          <a:lstStyle/>
          <a:p>
            <a:r>
              <a:rPr lang="en-US" dirty="0" smtClean="0"/>
              <a:t>Chad Harris, Gabriel Gallagher, Elijah </a:t>
            </a:r>
            <a:r>
              <a:rPr lang="en-US" dirty="0" err="1" smtClean="0"/>
              <a:t>molloy</a:t>
            </a:r>
            <a:r>
              <a:rPr lang="en-US" dirty="0" smtClean="0"/>
              <a:t>, </a:t>
            </a:r>
            <a:r>
              <a:rPr lang="en-US" dirty="0" err="1" smtClean="0"/>
              <a:t>sean</a:t>
            </a:r>
            <a:r>
              <a:rPr lang="en-US" dirty="0" smtClean="0"/>
              <a:t> </a:t>
            </a:r>
            <a:r>
              <a:rPr lang="en-US" dirty="0" err="1" smtClean="0"/>
              <a:t>barton</a:t>
            </a:r>
            <a:r>
              <a:rPr lang="en-US" dirty="0" smtClean="0"/>
              <a:t>, &amp; </a:t>
            </a:r>
            <a:r>
              <a:rPr lang="en-US" dirty="0" err="1" smtClean="0"/>
              <a:t>regina</a:t>
            </a:r>
            <a:r>
              <a:rPr lang="en-US" dirty="0" smtClean="0"/>
              <a:t> burns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88974" y="53006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dirty="0">
                <a:solidFill>
                  <a:schemeClr val="bg1">
                    <a:alpha val="40000"/>
                  </a:schemeClr>
                </a:solidFill>
              </a:rPr>
              <a:t>I</a:t>
            </a:r>
            <a:br>
              <a:rPr lang="en-US" sz="5400" dirty="0">
                <a:solidFill>
                  <a:schemeClr val="bg1">
                    <a:alpha val="40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alpha val="40000"/>
                  </a:schemeClr>
                </a:solidFill>
              </a:rPr>
              <a:t>Can’t</a:t>
            </a:r>
            <a:br>
              <a:rPr lang="en-US" sz="5400" dirty="0">
                <a:solidFill>
                  <a:schemeClr val="bg1">
                    <a:alpha val="40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alpha val="40000"/>
                  </a:schemeClr>
                </a:solidFill>
              </a:rPr>
              <a:t>Think</a:t>
            </a:r>
            <a:br>
              <a:rPr lang="en-US" sz="5400" dirty="0">
                <a:solidFill>
                  <a:schemeClr val="bg1">
                    <a:alpha val="40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alpha val="40000"/>
                  </a:schemeClr>
                </a:solidFill>
              </a:rPr>
              <a:t>Of</a:t>
            </a:r>
            <a:br>
              <a:rPr lang="en-US" sz="5400" dirty="0">
                <a:solidFill>
                  <a:schemeClr val="bg1">
                    <a:alpha val="40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alpha val="40000"/>
                  </a:schemeClr>
                </a:solidFill>
              </a:rPr>
              <a:t>Anything</a:t>
            </a:r>
          </a:p>
        </p:txBody>
      </p:sp>
    </p:spTree>
    <p:extLst>
      <p:ext uri="{BB962C8B-B14F-4D97-AF65-F5344CB8AC3E}">
        <p14:creationId xmlns:p14="http://schemas.microsoft.com/office/powerpoint/2010/main" val="244860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[S]</a:t>
            </a:r>
            <a:r>
              <a:rPr lang="en-US" dirty="0" err="1" smtClean="0"/>
              <a:t>quarelist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4" indent="-342900"/>
            <a:r>
              <a:rPr lang="en-US" sz="2400" dirty="0"/>
              <a:t>Online Consumer-2-Consumer listing </a:t>
            </a:r>
            <a:r>
              <a:rPr lang="en-US" sz="2400" dirty="0" smtClean="0"/>
              <a:t>platform</a:t>
            </a:r>
          </a:p>
          <a:p>
            <a:pPr marL="0" lvl="4" indent="0">
              <a:buNone/>
            </a:pPr>
            <a:endParaRPr lang="en-US" dirty="0" smtClean="0"/>
          </a:p>
          <a:p>
            <a:pPr marL="342900" lvl="4" indent="-342900"/>
            <a:r>
              <a:rPr lang="en-US" sz="2400" dirty="0"/>
              <a:t>Local listings </a:t>
            </a:r>
            <a:r>
              <a:rPr lang="en-US" sz="2400" dirty="0" smtClean="0"/>
              <a:t>are main </a:t>
            </a:r>
            <a:r>
              <a:rPr lang="en-US" sz="2400" dirty="0"/>
              <a:t>focus</a:t>
            </a:r>
          </a:p>
          <a:p>
            <a:pPr marL="342900" lvl="4" indent="-3429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599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510" y="1297301"/>
            <a:ext cx="8825658" cy="2677648"/>
          </a:xfrm>
        </p:spPr>
        <p:txBody>
          <a:bodyPr/>
          <a:lstStyle/>
          <a:p>
            <a:pPr algn="ctr"/>
            <a:r>
              <a:rPr lang="en-US" dirty="0" smtClean="0"/>
              <a:t>Let’s Give it a Try!!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2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627337"/>
            <a:ext cx="4824413" cy="33686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Open Source PHP Framework</a:t>
            </a:r>
          </a:p>
          <a:p>
            <a:endParaRPr lang="en-US" sz="2400" dirty="0"/>
          </a:p>
          <a:p>
            <a:r>
              <a:rPr lang="en-US" sz="2400" dirty="0" smtClean="0"/>
              <a:t>Integrates with MySQL and HTML for seamless web-to-database implementation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243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SCRUM Methodology</a:t>
            </a:r>
          </a:p>
          <a:p>
            <a:endParaRPr lang="en-US" sz="2400" dirty="0"/>
          </a:p>
          <a:p>
            <a:r>
              <a:rPr lang="en-US" sz="2400" dirty="0" smtClean="0"/>
              <a:t>Start by creating viable product</a:t>
            </a:r>
          </a:p>
          <a:p>
            <a:endParaRPr lang="en-US" sz="2400" dirty="0"/>
          </a:p>
          <a:p>
            <a:r>
              <a:rPr lang="en-US" sz="2400" dirty="0" smtClean="0"/>
              <a:t>Expand by adding tables, webpages, and PHP code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769" y="2603500"/>
            <a:ext cx="3416300" cy="3416300"/>
          </a:xfrm>
        </p:spPr>
      </p:pic>
    </p:spTree>
    <p:extLst>
      <p:ext uri="{BB962C8B-B14F-4D97-AF65-F5344CB8AC3E}">
        <p14:creationId xmlns:p14="http://schemas.microsoft.com/office/powerpoint/2010/main" val="373471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0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66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</TotalTime>
  <Words>87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IC-TOA</vt:lpstr>
      <vt:lpstr>IC-TOA</vt:lpstr>
      <vt:lpstr>[S]quarelist</vt:lpstr>
      <vt:lpstr>Let’s Give it a Try!!</vt:lpstr>
      <vt:lpstr>Engineering</vt:lpstr>
      <vt:lpstr>Methodologies</vt:lpstr>
      <vt:lpstr>Test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Gallagher, Gabriel Bodhi</dc:creator>
  <cp:lastModifiedBy>Gallagher, Gabriel Bodhi</cp:lastModifiedBy>
  <cp:revision>8</cp:revision>
  <dcterms:created xsi:type="dcterms:W3CDTF">2017-04-23T23:44:19Z</dcterms:created>
  <dcterms:modified xsi:type="dcterms:W3CDTF">2017-04-24T01:22:04Z</dcterms:modified>
</cp:coreProperties>
</file>