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71" r:id="rId11"/>
    <p:sldId id="268" r:id="rId12"/>
    <p:sldId id="270" r:id="rId13"/>
    <p:sldId id="272" r:id="rId14"/>
    <p:sldId id="269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5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5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9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5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0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8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5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7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9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5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IC-TOA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177765" cy="861420"/>
          </a:xfrm>
        </p:spPr>
        <p:txBody>
          <a:bodyPr/>
          <a:lstStyle/>
          <a:p>
            <a:r>
              <a:rPr lang="en-US" dirty="0"/>
              <a:t>Chad Harris, Gabriel Gallagher, Elijah </a:t>
            </a:r>
            <a:r>
              <a:rPr lang="en-US" dirty="0" err="1"/>
              <a:t>molloy</a:t>
            </a:r>
            <a:r>
              <a:rPr lang="en-US" dirty="0"/>
              <a:t>,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barton</a:t>
            </a:r>
            <a:r>
              <a:rPr lang="en-US" dirty="0"/>
              <a:t>, &amp; </a:t>
            </a:r>
            <a:r>
              <a:rPr lang="en-US" dirty="0" err="1"/>
              <a:t>regina</a:t>
            </a:r>
            <a:r>
              <a:rPr lang="en-US" dirty="0"/>
              <a:t> burns</a:t>
            </a:r>
          </a:p>
        </p:txBody>
      </p:sp>
    </p:spTree>
    <p:extLst>
      <p:ext uri="{BB962C8B-B14F-4D97-AF65-F5344CB8AC3E}">
        <p14:creationId xmlns:p14="http://schemas.microsoft.com/office/powerpoint/2010/main" val="284665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758332"/>
            <a:ext cx="8761413" cy="3106636"/>
          </a:xfrm>
        </p:spPr>
      </p:pic>
    </p:spTree>
    <p:extLst>
      <p:ext uri="{BB962C8B-B14F-4D97-AF65-F5344CB8AC3E}">
        <p14:creationId xmlns:p14="http://schemas.microsoft.com/office/powerpoint/2010/main" val="241970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17" y="2646930"/>
            <a:ext cx="6837916" cy="39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7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2786892"/>
            <a:ext cx="10430495" cy="32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1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413" y="2603500"/>
            <a:ext cx="7296538" cy="4042914"/>
          </a:xfrm>
        </p:spPr>
      </p:pic>
    </p:spTree>
    <p:extLst>
      <p:ext uri="{BB962C8B-B14F-4D97-AF65-F5344CB8AC3E}">
        <p14:creationId xmlns:p14="http://schemas.microsoft.com/office/powerpoint/2010/main" val="210203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 3" panose="05040102010807070707" pitchFamily="18" charset="2"/>
              <a:buChar char="u"/>
            </a:pPr>
            <a:r>
              <a:rPr lang="en-US" cap="none" dirty="0"/>
              <a:t>Each cell must be Single Valued</a:t>
            </a:r>
          </a:p>
          <a:p>
            <a:pPr marL="342900" indent="-342900">
              <a:buFont typeface="Wingdings 3" panose="05040102010807070707" pitchFamily="18" charset="2"/>
              <a:buChar char="u"/>
            </a:pPr>
            <a:r>
              <a:rPr lang="en-US" cap="none" dirty="0"/>
              <a:t>Entries in a column must be same type</a:t>
            </a:r>
          </a:p>
          <a:p>
            <a:pPr marL="342900" indent="-342900">
              <a:buFont typeface="Wingdings 3" panose="05040102010807070707" pitchFamily="18" charset="2"/>
              <a:buChar char="u"/>
            </a:pPr>
            <a:r>
              <a:rPr lang="en-US" cap="none" dirty="0"/>
              <a:t>Rows Uniquely Identified</a:t>
            </a:r>
          </a:p>
          <a:p>
            <a:pPr marL="342900" indent="-342900">
              <a:buClr>
                <a:srgbClr val="FF0000"/>
              </a:buClr>
              <a:buFont typeface="Wingdings 3" panose="05040102010807070707" pitchFamily="18" charset="2"/>
              <a:buChar char="u"/>
            </a:pPr>
            <a:r>
              <a:rPr lang="en-US" cap="none" dirty="0">
                <a:solidFill>
                  <a:srgbClr val="FF0000"/>
                </a:solidFill>
              </a:rPr>
              <a:t>Attributes dependent on non-primary category</a:t>
            </a:r>
          </a:p>
        </p:txBody>
      </p:sp>
    </p:spTree>
    <p:extLst>
      <p:ext uri="{BB962C8B-B14F-4D97-AF65-F5344CB8AC3E}">
        <p14:creationId xmlns:p14="http://schemas.microsoft.com/office/powerpoint/2010/main" val="33413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Example: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542117"/>
            <a:ext cx="8761413" cy="1539066"/>
          </a:xfrm>
        </p:spPr>
      </p:pic>
    </p:spTree>
    <p:extLst>
      <p:ext uri="{BB962C8B-B14F-4D97-AF65-F5344CB8AC3E}">
        <p14:creationId xmlns:p14="http://schemas.microsoft.com/office/powerpoint/2010/main" val="1719133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56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IC-TOA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177765" cy="861420"/>
          </a:xfrm>
        </p:spPr>
        <p:txBody>
          <a:bodyPr/>
          <a:lstStyle/>
          <a:p>
            <a:r>
              <a:rPr lang="en-US" dirty="0"/>
              <a:t>Chad Harris, Gabriel Gallagher, Elijah </a:t>
            </a:r>
            <a:r>
              <a:rPr lang="en-US" dirty="0" err="1"/>
              <a:t>molloy</a:t>
            </a:r>
            <a:r>
              <a:rPr lang="en-US" dirty="0"/>
              <a:t>,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barton</a:t>
            </a:r>
            <a:r>
              <a:rPr lang="en-US" dirty="0"/>
              <a:t>, &amp; </a:t>
            </a:r>
            <a:r>
              <a:rPr lang="en-US" dirty="0" err="1"/>
              <a:t>regina</a:t>
            </a:r>
            <a:r>
              <a:rPr lang="en-US" dirty="0"/>
              <a:t> burns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88974" y="53006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chemeClr val="bg1">
                    <a:alpha val="40000"/>
                  </a:schemeClr>
                </a:solidFill>
              </a:rPr>
              <a:t>I</a:t>
            </a:r>
            <a:br>
              <a:rPr lang="en-US" sz="5400" dirty="0">
                <a:solidFill>
                  <a:schemeClr val="bg1">
                    <a:alpha val="40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alpha val="40000"/>
                  </a:schemeClr>
                </a:solidFill>
              </a:rPr>
              <a:t>Can’t</a:t>
            </a:r>
            <a:br>
              <a:rPr lang="en-US" sz="5400" dirty="0">
                <a:solidFill>
                  <a:schemeClr val="bg1">
                    <a:alpha val="40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alpha val="40000"/>
                  </a:schemeClr>
                </a:solidFill>
              </a:rPr>
              <a:t>Think</a:t>
            </a:r>
            <a:br>
              <a:rPr lang="en-US" sz="5400" dirty="0">
                <a:solidFill>
                  <a:schemeClr val="bg1">
                    <a:alpha val="40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alpha val="40000"/>
                  </a:schemeClr>
                </a:solidFill>
              </a:rPr>
              <a:t>Of</a:t>
            </a:r>
            <a:br>
              <a:rPr lang="en-US" sz="5400" dirty="0">
                <a:solidFill>
                  <a:schemeClr val="bg1">
                    <a:alpha val="40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alpha val="40000"/>
                  </a:schemeClr>
                </a:solidFill>
              </a:rPr>
              <a:t>Anything</a:t>
            </a:r>
          </a:p>
        </p:txBody>
      </p:sp>
    </p:spTree>
    <p:extLst>
      <p:ext uri="{BB962C8B-B14F-4D97-AF65-F5344CB8AC3E}">
        <p14:creationId xmlns:p14="http://schemas.microsoft.com/office/powerpoint/2010/main" val="24486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[S]</a:t>
            </a:r>
            <a:r>
              <a:rPr lang="en-US" dirty="0" err="1"/>
              <a:t>quarelist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4" indent="-342900"/>
            <a:r>
              <a:rPr lang="en-US" sz="2400" dirty="0"/>
              <a:t>Online Consumer-2-Consumer listing platform</a:t>
            </a:r>
          </a:p>
          <a:p>
            <a:pPr marL="0" lvl="4" indent="0">
              <a:buNone/>
            </a:pPr>
            <a:endParaRPr lang="en-US" dirty="0"/>
          </a:p>
          <a:p>
            <a:pPr marL="342900" lvl="4" indent="-342900"/>
            <a:r>
              <a:rPr lang="en-US" sz="2400" dirty="0"/>
              <a:t>Local listings are main focus</a:t>
            </a:r>
          </a:p>
          <a:p>
            <a:pPr marL="342900" lvl="4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99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510" y="1297301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Let’s Give it a Try!!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32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627337"/>
            <a:ext cx="4824413" cy="33686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Source PHP Framework</a:t>
            </a:r>
          </a:p>
          <a:p>
            <a:endParaRPr lang="en-US" sz="2400" dirty="0"/>
          </a:p>
          <a:p>
            <a:r>
              <a:rPr lang="en-US" sz="2400" dirty="0"/>
              <a:t>Integrates with MySQL and HTML for seamless web-to-database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243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SCRUM Methodology</a:t>
            </a:r>
          </a:p>
          <a:p>
            <a:endParaRPr lang="en-US" sz="2400" dirty="0"/>
          </a:p>
          <a:p>
            <a:r>
              <a:rPr lang="en-US" sz="2400" dirty="0"/>
              <a:t>Start by creating viable product</a:t>
            </a:r>
          </a:p>
          <a:p>
            <a:endParaRPr lang="en-US" sz="2400" dirty="0"/>
          </a:p>
          <a:p>
            <a:r>
              <a:rPr lang="en-US" sz="2400" dirty="0"/>
              <a:t>Expand by adding tables, webpages, and PHP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69" y="2603500"/>
            <a:ext cx="3416300" cy="3416300"/>
          </a:xfrm>
        </p:spPr>
      </p:pic>
    </p:spTree>
    <p:extLst>
      <p:ext uri="{BB962C8B-B14F-4D97-AF65-F5344CB8AC3E}">
        <p14:creationId xmlns:p14="http://schemas.microsoft.com/office/powerpoint/2010/main" val="373471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0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1NF, 2NF, 3NF…</a:t>
            </a:r>
          </a:p>
        </p:txBody>
      </p:sp>
    </p:spTree>
    <p:extLst>
      <p:ext uri="{BB962C8B-B14F-4D97-AF65-F5344CB8AC3E}">
        <p14:creationId xmlns:p14="http://schemas.microsoft.com/office/powerpoint/2010/main" val="153407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 3" panose="05040102010807070707" pitchFamily="18" charset="2"/>
              <a:buChar char="u"/>
            </a:pPr>
            <a:r>
              <a:rPr lang="en-US" cap="none" dirty="0"/>
              <a:t>Each cell must be Single Valued</a:t>
            </a:r>
          </a:p>
          <a:p>
            <a:pPr marL="342900" indent="-342900">
              <a:buFont typeface="Wingdings 3" panose="05040102010807070707" pitchFamily="18" charset="2"/>
              <a:buChar char="u"/>
            </a:pPr>
            <a:r>
              <a:rPr lang="en-US" cap="none" dirty="0"/>
              <a:t>Entries in a column must be same type</a:t>
            </a:r>
          </a:p>
          <a:p>
            <a:pPr marL="342900" indent="-342900">
              <a:buFont typeface="Wingdings 3" panose="05040102010807070707" pitchFamily="18" charset="2"/>
              <a:buChar char="u"/>
            </a:pPr>
            <a:r>
              <a:rPr lang="en-US" cap="none" dirty="0"/>
              <a:t>Rows Uniquely Identified</a:t>
            </a:r>
          </a:p>
        </p:txBody>
      </p:sp>
    </p:spTree>
    <p:extLst>
      <p:ext uri="{BB962C8B-B14F-4D97-AF65-F5344CB8AC3E}">
        <p14:creationId xmlns:p14="http://schemas.microsoft.com/office/powerpoint/2010/main" val="2972236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151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IC-TOA</vt:lpstr>
      <vt:lpstr>IC-TOA</vt:lpstr>
      <vt:lpstr>[S]quarelist</vt:lpstr>
      <vt:lpstr>Let’s Give it a Try!!</vt:lpstr>
      <vt:lpstr>Engineering</vt:lpstr>
      <vt:lpstr>Methodologies</vt:lpstr>
      <vt:lpstr>Test Results</vt:lpstr>
      <vt:lpstr>Normalization </vt:lpstr>
      <vt:lpstr>1st Normal Form</vt:lpstr>
      <vt:lpstr>Example:</vt:lpstr>
      <vt:lpstr>Example:</vt:lpstr>
      <vt:lpstr>Example:</vt:lpstr>
      <vt:lpstr>Example</vt:lpstr>
      <vt:lpstr>2nd Normal Form</vt:lpstr>
      <vt:lpstr>Weird Example: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Gallagher, Gabriel Bodhi</dc:creator>
  <cp:lastModifiedBy>Gallagher, Gabriel Bodhi</cp:lastModifiedBy>
  <cp:revision>15</cp:revision>
  <dcterms:created xsi:type="dcterms:W3CDTF">2017-04-23T23:44:19Z</dcterms:created>
  <dcterms:modified xsi:type="dcterms:W3CDTF">2017-04-26T04:52:08Z</dcterms:modified>
</cp:coreProperties>
</file>