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734 - RevA" id="{08BDE6CB-F999-4BDA-83D4-1052D6649BE4}">
          <p14:sldIdLst>
            <p14:sldId id="277"/>
            <p14:sldId id="278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0.1.233\Shares\Departments\Engineering\HVDIMM\lab\DQ-DQS%20Training\CMD-CK%20training%20data%204.20.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CMD-CK </a:t>
            </a:r>
            <a:r>
              <a:rPr lang="en-US" b="1" dirty="0" smtClean="0"/>
              <a:t>training / loop( int. CLK Delay )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'[CMD-CK training data 4.20.16.xlsx]Sheet2'!$C$3:$C$258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  <c:pt idx="119">
                  <c:v>0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smooth val="0"/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'[CMD-CK training data 4.20.16.xlsx]Sheet2'!$C$3:$C$130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  <c:pt idx="119">
                  <c:v>0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385032"/>
        <c:axId val="138385424"/>
      </c:lineChart>
      <c:catAx>
        <c:axId val="138385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85424"/>
        <c:crosses val="autoZero"/>
        <c:auto val="1"/>
        <c:lblAlgn val="ctr"/>
        <c:lblOffset val="100"/>
        <c:noMultiLvlLbl val="0"/>
      </c:catAx>
      <c:valAx>
        <c:axId val="138385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850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9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3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2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2422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05840"/>
            <a:ext cx="5181600" cy="51711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2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596640"/>
            <a:ext cx="5181600" cy="267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596640"/>
            <a:ext cx="5181600" cy="267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894080"/>
            <a:ext cx="5181600" cy="267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172200" y="894080"/>
            <a:ext cx="5181600" cy="267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5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AC22-71A0-4A8A-B753-E09D70567C8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6AFB-37BE-476E-96C3-A272EE39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S2600WTT BIOS </a:t>
            </a:r>
            <a:r>
              <a:rPr lang="en-US" b="1" dirty="0"/>
              <a:t>Setting - </a:t>
            </a:r>
            <a:r>
              <a:rPr lang="en-US" b="1" dirty="0" smtClean="0"/>
              <a:t>GRRFSDP1.86B.0224.R00.1501230958 only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60" y="1010093"/>
            <a:ext cx="9379689" cy="5273749"/>
          </a:xfrm>
        </p:spPr>
        <p:txBody>
          <a:bodyPr>
            <a:noAutofit/>
          </a:bodyPr>
          <a:lstStyle/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/------------------------------------------------------------------------------\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Processor Configuration                            |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\------------------------------------------------------------------------------/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Lock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Chipset               &lt;Disable&gt;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MSR Lock Control           &lt;Disable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/------------------------------------------------------------------------------\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Memory Configuration                               |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\------------------------------------------------------------------------------/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Memory Frequency           &lt;1333&gt;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&lt;Disable&gt;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Data Scrambling            &lt;Disabled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/------------------------------------------------------------------------------\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Memory Map                                   |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\------------------------------------------------------------------------------/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Channel Interleaving       &lt;1-way Interleave&gt;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Rank Interleaving          &lt;1-way Interleave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/------------------------------------------------------------------------------\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Memory Training                                |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\------------------------------------------------------------------------------/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           &lt;Disable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Calibration          &lt;Disable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Training             &lt;Disable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Advanced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      &lt;Disable&gt;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CMD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Normalization          &lt;Disable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/------------------------------------------------------------------------------\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CPU C State Control                              |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\------------------------------------------------------------------------------/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CPU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State                &lt;Disable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/------------------------------------------------------------------------------\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DRAM RAPL Configuration                            |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\------------------------------------------------------------------------------/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DRAM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RAPL Baseline         &lt;Disable&gt;</a:t>
            </a:r>
          </a:p>
        </p:txBody>
      </p:sp>
    </p:spTree>
    <p:extLst>
      <p:ext uri="{BB962C8B-B14F-4D97-AF65-F5344CB8AC3E}">
        <p14:creationId xmlns:p14="http://schemas.microsoft.com/office/powerpoint/2010/main" val="354330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/>
          <a:lstStyle/>
          <a:p>
            <a:r>
              <a:rPr lang="en-US" sz="2400" b="1" dirty="0" smtClean="0"/>
              <a:t>N0.C0.D0 – 16GB LRDIMM</a:t>
            </a:r>
            <a:br>
              <a:rPr lang="en-US" sz="2400" b="1" dirty="0" smtClean="0"/>
            </a:br>
            <a:r>
              <a:rPr lang="en-US" sz="2400" b="1" dirty="0" smtClean="0"/>
              <a:t>N0.C1.D0 – 0734 HVDIMM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8224520" cy="5262880"/>
          </a:xfrm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START_SOCKET_0_TABLE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BDX A0 - EP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S|     Channel 0      |     Channel 1      |     Channel 2      |     Channel 3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0|   DIMM: Hynix      |   DIMM: 1603       |   Not installed    |   Not installed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DRAM: Hynix      |   DRAM: Samsung    |                    |        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RCD: IDT        |    RCD: IDT        |                    |        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16GB(4Gbx4 1H DR)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8GB(4Gbx4 1H SR)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|        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DDR4 LRDIMM R/C-B  | DDR4 LRDIMM R/C-B  |                    |        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2133 9-9-9       |   1867 10-10-10    |                    |        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ww47 2014      |     ww14 2016      |                    |        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|HMA42GL7MFR4N-TF    |HV4-25082-1SDT2     |                    |        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|0x0000000000000000  |0x0000000000000000  |                    |        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|                    |                    |        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1|   Not installed    |   Not installed    |   Not installed    |   Not installed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2|   Not installed    |   Not installed    |   Not installed    |   Not installed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STOP_SOCKET_0_TABLE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 Socket 0  |  Socket 1  |  Socket 2  |  Socket 3  |   System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Active Memory       |     24GB   |     N/A    |     N/A    |     N/A    |     24GB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DDR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           |            |            |            |  DDR4-1333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Ch0 CL-RCD-RP-CMD   | 9-9-9-1n   |            |            |            |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Ch1 CL-RCD-RP-CMD   |11-10-10-1n |            |            |            |       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DDR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       |            |            |            |    1.20V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ECC Checking        |            |            |            |            |     On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CAP Checking        |            |            |            |            |     On 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Patrol/Demand Scrub |            |            |            |            |  Off/Off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RAS Mode            |            |            |            |            |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Mode          |            |            |            |            |     1:1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Paging Policy       |            |            |            |            | Adapt Open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Scrambling     |            |            |            |            |     Off    |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1455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Intel S2600WTT – Broadwell-EP based platform</a:t>
            </a:r>
            <a:endParaRPr lang="en-US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Test Platform </a:t>
            </a:r>
            <a:r>
              <a:rPr lang="en-US" sz="2400" b="1" dirty="0" err="1" smtClean="0"/>
              <a:t>Ip</a:t>
            </a:r>
            <a:r>
              <a:rPr lang="en-US" sz="2400" b="1" dirty="0" smtClean="0"/>
              <a:t> address: 10.5.3.187</a:t>
            </a:r>
          </a:p>
          <a:p>
            <a:r>
              <a:rPr lang="en-US" sz="2400" dirty="0" smtClean="0"/>
              <a:t>Grub2.cfg: </a:t>
            </a:r>
            <a:r>
              <a:rPr lang="en-US" sz="2400" dirty="0" err="1" smtClean="0"/>
              <a:t>memmap</a:t>
            </a:r>
            <a:r>
              <a:rPr lang="en-US" sz="2400" dirty="0" smtClean="0"/>
              <a:t> = 8G\$18G</a:t>
            </a:r>
          </a:p>
          <a:p>
            <a:r>
              <a:rPr lang="en-US" sz="2400" dirty="0" smtClean="0"/>
              <a:t>Login as </a:t>
            </a:r>
            <a:r>
              <a:rPr lang="en-US" sz="2400" dirty="0" smtClean="0">
                <a:solidFill>
                  <a:srgbClr val="FF0000"/>
                </a:solidFill>
              </a:rPr>
              <a:t>root/password</a:t>
            </a:r>
            <a:endParaRPr lang="en-US" sz="2400" dirty="0" smtClean="0"/>
          </a:p>
          <a:p>
            <a:r>
              <a:rPr lang="en-US" sz="2400" dirty="0"/>
              <a:t>Intel-S2600WTT-1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cd /home/lab/work/HV_trn_3-30pm-16</a:t>
            </a:r>
          </a:p>
          <a:p>
            <a:r>
              <a:rPr lang="en-US" dirty="0" smtClean="0"/>
              <a:t>Source </a:t>
            </a:r>
            <a:r>
              <a:rPr lang="en-US" dirty="0"/>
              <a:t>code: </a:t>
            </a:r>
            <a:r>
              <a:rPr lang="en-US" dirty="0" err="1" smtClean="0"/>
              <a:t>hv_training.c</a:t>
            </a:r>
            <a:r>
              <a:rPr lang="en-US" dirty="0" smtClean="0"/>
              <a:t> –o </a:t>
            </a:r>
            <a:r>
              <a:rPr lang="en-US" dirty="0" err="1" smtClean="0"/>
              <a:t>hvt</a:t>
            </a:r>
            <a:r>
              <a:rPr lang="en-US" dirty="0" smtClean="0"/>
              <a:t>, or –o hvt</a:t>
            </a:r>
            <a:r>
              <a:rPr lang="en-US" dirty="0" smtClean="0">
                <a:solidFill>
                  <a:srgbClr val="FF0000"/>
                </a:solidFill>
              </a:rPr>
              <a:t>5(FPGA_1 Only)</a:t>
            </a:r>
          </a:p>
          <a:p>
            <a:r>
              <a:rPr lang="en-US" dirty="0" smtClean="0"/>
              <a:t>How to start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root@Intel-S2600WTT-1:/home/lab/work/HV_trn_3-30pm-16]# </a:t>
            </a:r>
            <a:r>
              <a:rPr lang="en-US" sz="2000" dirty="0" err="1" smtClean="0"/>
              <a:t>hvt</a:t>
            </a:r>
            <a:r>
              <a:rPr lang="en-US" sz="2000" dirty="0" smtClean="0"/>
              <a:t>, ex) </a:t>
            </a:r>
            <a:r>
              <a:rPr lang="en-US" sz="3600" b="1" dirty="0" smtClean="0">
                <a:solidFill>
                  <a:srgbClr val="FF0000"/>
                </a:solidFill>
              </a:rPr>
              <a:t>hvt5 3 1 0 </a:t>
            </a:r>
            <a:endParaRPr lang="en-US" sz="3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Scan DIMM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DIMM[0]</a:t>
            </a:r>
          </a:p>
          <a:p>
            <a:pPr marL="457200" lvl="1" indent="0">
              <a:buNone/>
            </a:pPr>
            <a:r>
              <a:rPr lang="en-US" sz="2000" dirty="0"/>
              <a:t> DIMM[</a:t>
            </a:r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]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Input: </a:t>
            </a:r>
            <a:r>
              <a:rPr lang="en-US" sz="2000" dirty="0" err="1"/>
              <a:t>Dimm</a:t>
            </a:r>
            <a:r>
              <a:rPr lang="en-US" sz="2000" dirty="0"/>
              <a:t># </a:t>
            </a:r>
            <a:r>
              <a:rPr lang="en-US" sz="2000" dirty="0" err="1"/>
              <a:t>TrainingID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1:CMD/CK</a:t>
            </a:r>
            <a:r>
              <a:rPr lang="en-US" sz="2000" dirty="0"/>
              <a:t>, 2:TX DQ-DQS) Update(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/1)</a:t>
            </a:r>
          </a:p>
          <a:p>
            <a:pPr marL="457200" lvl="1" indent="0">
              <a:buNone/>
            </a:pPr>
            <a:r>
              <a:rPr lang="en-US" sz="2000" dirty="0"/>
              <a:t> Input: </a:t>
            </a:r>
            <a:r>
              <a:rPr lang="en-US" sz="2000" dirty="0" err="1"/>
              <a:t>Dimm</a:t>
            </a:r>
            <a:r>
              <a:rPr lang="en-US" sz="2000" dirty="0"/>
              <a:t># </a:t>
            </a:r>
            <a:r>
              <a:rPr lang="en-US" sz="2000" dirty="0" err="1"/>
              <a:t>dti</a:t>
            </a:r>
            <a:r>
              <a:rPr lang="en-US" sz="2000" dirty="0"/>
              <a:t>(5/7) </a:t>
            </a:r>
            <a:r>
              <a:rPr lang="en-US" sz="2000" dirty="0" err="1"/>
              <a:t>addr</a:t>
            </a:r>
            <a:r>
              <a:rPr lang="en-US" sz="2000" dirty="0"/>
              <a:t> data</a:t>
            </a:r>
          </a:p>
          <a:p>
            <a:pPr marL="457200" lvl="1" indent="0">
              <a:buNone/>
            </a:pPr>
            <a:r>
              <a:rPr lang="en-US" sz="2000" dirty="0"/>
              <a:t> Input: </a:t>
            </a:r>
            <a:r>
              <a:rPr lang="en-US" sz="2000" dirty="0" err="1"/>
              <a:t>Dimm</a:t>
            </a:r>
            <a:r>
              <a:rPr lang="en-US" sz="2000" dirty="0"/>
              <a:t>#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20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PostRCD</a:t>
            </a:r>
            <a:r>
              <a:rPr lang="en-US" b="1" dirty="0" smtClean="0"/>
              <a:t> Signals @1333, Intel S2600WTT(BDW)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2661"/>
            <a:ext cx="5181600" cy="3886200"/>
          </a:xfrm>
        </p:spPr>
      </p:pic>
      <p:sp>
        <p:nvSpPr>
          <p:cNvPr id="3" name="TextBox 2"/>
          <p:cNvSpPr txBox="1"/>
          <p:nvPr/>
        </p:nvSpPr>
        <p:spPr>
          <a:xfrm>
            <a:off x="977933" y="1050873"/>
            <a:ext cx="6580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-. CMD/CK training – FPGA sample CS0#a(FPGA1) and CS0#b(FPGA2)</a:t>
            </a:r>
          </a:p>
          <a:p>
            <a:r>
              <a:rPr lang="en-US" dirty="0" smtClean="0"/>
              <a:t>-. Signals are captured @</a:t>
            </a:r>
            <a:r>
              <a:rPr lang="en-US" dirty="0" err="1" smtClean="0"/>
              <a:t>Rtt</a:t>
            </a:r>
            <a:r>
              <a:rPr lang="en-US" dirty="0" smtClean="0"/>
              <a:t>(Left side)</a:t>
            </a:r>
          </a:p>
          <a:p>
            <a:r>
              <a:rPr lang="en-US" dirty="0" smtClean="0"/>
              <a:t>-. Post RCD signal level: Hi-Z, High, 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661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21360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+mn-lt"/>
              </a:rPr>
              <a:t>S:\Departments\Engineering\HVDIMM\lab\DQ-DQS </a:t>
            </a:r>
            <a:r>
              <a:rPr lang="en-US" sz="2400" b="1" dirty="0" smtClean="0">
                <a:latin typeface="+mn-lt"/>
              </a:rPr>
              <a:t>Training\</a:t>
            </a:r>
            <a:r>
              <a:rPr lang="en-US" sz="2400" b="1" dirty="0" err="1" smtClean="0">
                <a:latin typeface="+mn-lt"/>
              </a:rPr>
              <a:t>hv_training.c</a:t>
            </a:r>
            <a:endParaRPr lang="en-US" sz="24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005840"/>
            <a:ext cx="10515600" cy="3289713"/>
          </a:xfrm>
        </p:spPr>
        <p:txBody>
          <a:bodyPr/>
          <a:lstStyle/>
          <a:p>
            <a:r>
              <a:rPr lang="en-US" dirty="0" smtClean="0"/>
              <a:t>Need S/W updating;</a:t>
            </a:r>
          </a:p>
          <a:p>
            <a:pPr lvl="1"/>
            <a:r>
              <a:rPr lang="en-US" dirty="0" smtClean="0"/>
              <a:t>Looping start from 0 to 255. However, </a:t>
            </a:r>
            <a:r>
              <a:rPr lang="en-US" dirty="0" smtClean="0">
                <a:solidFill>
                  <a:srgbClr val="00B0F0"/>
                </a:solidFill>
              </a:rPr>
              <a:t>128 to 255(or 192) </a:t>
            </a:r>
            <a:r>
              <a:rPr lang="en-US" dirty="0" smtClean="0"/>
              <a:t>looks better.</a:t>
            </a:r>
          </a:p>
          <a:p>
            <a:pPr lvl="1"/>
            <a:r>
              <a:rPr lang="en-US" dirty="0" smtClean="0"/>
              <a:t> find_cp_cs0() – find center point function</a:t>
            </a:r>
          </a:p>
          <a:p>
            <a:pPr lvl="2"/>
            <a:r>
              <a:rPr lang="en-US" dirty="0" smtClean="0"/>
              <a:t>Current version: Last High to Low &amp; Last Low to High( Passing point )</a:t>
            </a:r>
          </a:p>
          <a:p>
            <a:pPr lvl="2"/>
            <a:r>
              <a:rPr lang="en-US" dirty="0" smtClean="0"/>
              <a:t>Need to revised: </a:t>
            </a:r>
          </a:p>
          <a:p>
            <a:pPr lvl="3"/>
            <a:r>
              <a:rPr lang="en-US" dirty="0" smtClean="0"/>
              <a:t>Skip too small High/Low width Zone &amp; find </a:t>
            </a:r>
            <a:r>
              <a:rPr lang="en-US" dirty="0" smtClean="0">
                <a:solidFill>
                  <a:srgbClr val="00B0F0"/>
                </a:solidFill>
              </a:rPr>
              <a:t>center point of LOW pulse width</a:t>
            </a:r>
          </a:p>
          <a:p>
            <a:pPr lvl="3"/>
            <a:r>
              <a:rPr lang="en-US" dirty="0" smtClean="0"/>
              <a:t>Select 1’st finding value, if both low widths are same.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6908449"/>
              </p:ext>
            </p:extLst>
          </p:nvPr>
        </p:nvGraphicFramePr>
        <p:xfrm>
          <a:off x="838200" y="3992800"/>
          <a:ext cx="10515600" cy="1413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7352413" y="5326633"/>
            <a:ext cx="0" cy="393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699897" y="5406377"/>
            <a:ext cx="0" cy="393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03733" y="5799782"/>
            <a:ext cx="16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34715" y="4774019"/>
            <a:ext cx="1414131" cy="5528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28566" y="4773740"/>
            <a:ext cx="1414131" cy="5528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555123" y="5326633"/>
            <a:ext cx="0" cy="39340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18467" y="5799782"/>
            <a:ext cx="306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Int. CLK Delay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662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Intel S2600WTT BIOS Setting - GRRFSDP1.86B.0224.R00.1501230958 only</vt:lpstr>
      <vt:lpstr>N0.C0.D0 – 16GB LRDIMM N0.C1.D0 – 0734 HVDIMM </vt:lpstr>
      <vt:lpstr>Intel S2600WTT – Broadwell-EP based platform</vt:lpstr>
      <vt:lpstr>PostRCD Signals @1333, Intel S2600WTT(BDW)</vt:lpstr>
      <vt:lpstr>S:\Departments\Engineering\HVDIMM\lab\DQ-DQS Training\hv_training.c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0734-RevA, Alert_n @1333</dc:title>
  <dc:creator>SJ Choi</dc:creator>
  <cp:lastModifiedBy>SJ Choi</cp:lastModifiedBy>
  <cp:revision>69</cp:revision>
  <dcterms:created xsi:type="dcterms:W3CDTF">2016-04-07T15:10:48Z</dcterms:created>
  <dcterms:modified xsi:type="dcterms:W3CDTF">2016-04-21T15:35:59Z</dcterms:modified>
</cp:coreProperties>
</file>