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i37LULdgI407HX4qpqXstZdecq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F86FCF-E7F9-4B8C-BCC5-FD6FE55E7E5B}">
  <a:tblStyle styleId="{EFF86FCF-E7F9-4B8C-BCC5-FD6FE55E7E5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oogle.com/document/d/1A9aZLoTSHAKl1rajdMOIallluPdBItT0/edit?usp=sharing&amp;ouid=106983014506727083704&amp;rtpof=true&amp;sd=true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3970" y="6113605"/>
            <a:ext cx="623570" cy="6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494460" y="6113605"/>
            <a:ext cx="6096000" cy="43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ca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Departament d’Informàtica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ca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Organització DAW per Projectes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2512" y="2025843"/>
            <a:ext cx="2726055" cy="264033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1185226" y="2577624"/>
            <a:ext cx="6096000" cy="1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ca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Departament d’Informàtica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ca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IABD – A</a:t>
            </a:r>
            <a:r>
              <a:rPr lang="ca" sz="2800" b="1">
                <a:solidFill>
                  <a:srgbClr val="FFFFFF"/>
                </a:solidFill>
              </a:rPr>
              <a:t>5</a:t>
            </a:r>
            <a:r>
              <a:rPr lang="ca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a" sz="2800" b="1">
                <a:solidFill>
                  <a:srgbClr val="FFFFFF"/>
                </a:solidFill>
              </a:rPr>
              <a:t>MONGODB</a:t>
            </a:r>
            <a:r>
              <a:rPr lang="ca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practica</a:t>
            </a:r>
            <a:endParaRPr sz="2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ca" sz="28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engineering</a:t>
            </a:r>
            <a:endParaRPr sz="28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588975" y="1060875"/>
            <a:ext cx="3402000" cy="133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73097"/>
            <a:ext cx="12192000" cy="88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73970" y="6113605"/>
            <a:ext cx="623570" cy="6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494460" y="6113605"/>
            <a:ext cx="60960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ca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Departament d’Informàtica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ca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IABD – DISSENY DE BASE DE DADES RELACIONAL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482150" y="128200"/>
            <a:ext cx="409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ca" sz="18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ca" sz="1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ca" sz="18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DATA ENGINEERING - </a:t>
            </a:r>
            <a:r>
              <a:rPr lang="ca" sz="1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r>
              <a:rPr lang="ca" sz="18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090433" y="893973"/>
            <a:ext cx="23991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ca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CONCEPTES TREBALLATS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545775" y="4326025"/>
            <a:ext cx="3488400" cy="150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979999" y="4232575"/>
            <a:ext cx="16134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ca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88975" y="2665738"/>
            <a:ext cx="3402000" cy="144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090433" y="2498837"/>
            <a:ext cx="23991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ca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REQUISITS D’ENTREGA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21000" y="314750"/>
            <a:ext cx="7376700" cy="5511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4977049" y="128200"/>
            <a:ext cx="16134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ca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810225" y="1305075"/>
            <a:ext cx="3180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ca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ca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Treballant amb dades Big Data	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ca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 Big Data	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ca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dades </a:t>
            </a:r>
            <a:r>
              <a:rPr lang="ca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NOSQL MongoDB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545775" y="4741575"/>
            <a:ext cx="3488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ca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Entendre i aplicar sentències </a:t>
            </a:r>
            <a:r>
              <a:rPr lang="ca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572350" y="471150"/>
            <a:ext cx="6977400" cy="57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500" dirty="0">
                <a:latin typeface="Calibri"/>
                <a:ea typeface="Calibri"/>
                <a:cs typeface="Calibri"/>
                <a:sym typeface="Calibri"/>
              </a:rPr>
              <a:t>Se quieren gestionar los datos de un veterinario de modo que se te pide que resuelvas las siguientes consultas: 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500" dirty="0">
                <a:latin typeface="Calibri"/>
                <a:ea typeface="Calibri"/>
                <a:cs typeface="Calibri"/>
                <a:sym typeface="Calibri"/>
              </a:rPr>
              <a:t>1.	Crear una base de datos llamada “Veterinario”.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500" dirty="0">
                <a:latin typeface="Calibri"/>
                <a:ea typeface="Calibri"/>
                <a:cs typeface="Calibri"/>
                <a:sym typeface="Calibri"/>
              </a:rPr>
              <a:t>2.	Esta base de datos tendrá una colección llamada “Animales”.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500" dirty="0">
                <a:latin typeface="Calibri"/>
                <a:ea typeface="Calibri"/>
                <a:cs typeface="Calibri"/>
                <a:sym typeface="Calibri"/>
              </a:rPr>
              <a:t>3.	Insertar la siguiente información en “Animales”.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ca" sz="1500" dirty="0">
                <a:latin typeface="Calibri"/>
                <a:ea typeface="Calibri"/>
                <a:cs typeface="Calibri"/>
                <a:sym typeface="Calibri"/>
              </a:rPr>
              <a:t>Nombre: Perro; estructura: vertebrado; clase: Mamífero; edad_media: 12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ca" sz="1500" dirty="0">
                <a:latin typeface="Calibri"/>
                <a:ea typeface="Calibri"/>
                <a:cs typeface="Calibri"/>
                <a:sym typeface="Calibri"/>
              </a:rPr>
              <a:t>Nombre: Gato; estructura: vertebrado; clase: Mamífero; edad_media: 11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ca" sz="1500" dirty="0">
                <a:latin typeface="Calibri"/>
                <a:ea typeface="Calibri"/>
                <a:cs typeface="Calibri"/>
                <a:sym typeface="Calibri"/>
              </a:rPr>
              <a:t>Nombre: Cotorra; estructura: vertebrado; clase: Ave; edad_media: 16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ca" sz="1500" dirty="0">
                <a:latin typeface="Calibri"/>
                <a:ea typeface="Calibri"/>
                <a:cs typeface="Calibri"/>
                <a:sym typeface="Calibri"/>
              </a:rPr>
              <a:t>Nombre: Estrella de mar; estructura: invertebrado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500" dirty="0">
                <a:latin typeface="Calibri"/>
                <a:ea typeface="Calibri"/>
                <a:cs typeface="Calibri"/>
                <a:sym typeface="Calibri"/>
              </a:rPr>
              <a:t>4.	¿Cuántos animales tenemos en la colección? Cuéntalos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500" dirty="0">
                <a:latin typeface="Calibri"/>
                <a:ea typeface="Calibri"/>
                <a:cs typeface="Calibri"/>
                <a:sym typeface="Calibri"/>
              </a:rPr>
              <a:t>5.	Muestra los datos de la colección de animales que sean “Mamífero”.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500" dirty="0">
                <a:latin typeface="Calibri"/>
                <a:ea typeface="Calibri"/>
                <a:cs typeface="Calibri"/>
                <a:sym typeface="Calibri"/>
              </a:rPr>
              <a:t>6.	Cambiar el nombre de “Estrella de mar” por su nombre científico “Asteroidea”.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500" dirty="0">
                <a:latin typeface="Calibri"/>
                <a:ea typeface="Calibri"/>
                <a:cs typeface="Calibri"/>
                <a:sym typeface="Calibri"/>
              </a:rPr>
              <a:t>7.	Incrementa la edad media del Perro en 2 años.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500" dirty="0">
                <a:latin typeface="Calibri"/>
                <a:ea typeface="Calibri"/>
                <a:cs typeface="Calibri"/>
                <a:sym typeface="Calibri"/>
              </a:rPr>
              <a:t>8.	Muestra el nombre sin mostrar el “_id” de los invertebrados o Mamíferos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500" dirty="0">
                <a:latin typeface="Calibri"/>
                <a:ea typeface="Calibri"/>
                <a:cs typeface="Calibri"/>
                <a:sym typeface="Calibri"/>
              </a:rPr>
              <a:t>9.	Muestra todos los datos de los animales cuya edad media esté entre los 10 y 15 años de vida.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500" dirty="0">
                <a:latin typeface="Calibri"/>
                <a:ea typeface="Calibri"/>
                <a:cs typeface="Calibri"/>
                <a:sym typeface="Calibri"/>
              </a:rPr>
              <a:t>10.	Borrar los animales que no tengan edad media informada.</a:t>
            </a:r>
            <a:endParaRPr sz="1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801050" y="2961988"/>
            <a:ext cx="295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ca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Més </a:t>
            </a:r>
            <a:r>
              <a:rPr lang="ca" sz="14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informació al manual</a:t>
            </a:r>
            <a:r>
              <a:rPr lang="ca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73097"/>
            <a:ext cx="12192000" cy="88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73970" y="6113605"/>
            <a:ext cx="623570" cy="6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494460" y="6113605"/>
            <a:ext cx="60960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ca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Departament d’Informàtica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ca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IABD - PREPARACIÓ DEL ENTORN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45553" y="300080"/>
            <a:ext cx="700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ca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EVALUACIÓN: REVISIÓN AULA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3" descr="presentación de negocios icono grati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2460" y="268058"/>
            <a:ext cx="422164" cy="42216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/>
          <p:nvPr/>
        </p:nvSpPr>
        <p:spPr>
          <a:xfrm>
            <a:off x="2470050" y="4865750"/>
            <a:ext cx="7251900" cy="941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775683" y="4714303"/>
            <a:ext cx="33243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ca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COMPETÈNCIES TRANSVERSALS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3" descr="eng icono grati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61857" y="5167483"/>
            <a:ext cx="373926" cy="37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2596619" y="5213900"/>
            <a:ext cx="1101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Anglès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" descr="busca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41272" y="5160497"/>
            <a:ext cx="373926" cy="37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3774724" y="5143089"/>
            <a:ext cx="110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Recerca d’informació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3" descr="burbuja de pensamiento icono grati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40124" y="5057564"/>
            <a:ext cx="488116" cy="48811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5227457" y="5157049"/>
            <a:ext cx="110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Capacitat reflexiva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8117953" y="5203191"/>
            <a:ext cx="1101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Autonomia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832187" y="5088275"/>
            <a:ext cx="491450" cy="4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6709712" y="5235114"/>
            <a:ext cx="1101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Organització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94450" y="5088263"/>
            <a:ext cx="491450" cy="491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3"/>
          <p:cNvGraphicFramePr/>
          <p:nvPr/>
        </p:nvGraphicFramePr>
        <p:xfrm>
          <a:off x="301853" y="1233960"/>
          <a:ext cx="11500900" cy="1080775"/>
        </p:xfrm>
        <a:graphic>
          <a:graphicData uri="http://schemas.openxmlformats.org/drawingml/2006/table">
            <a:tbl>
              <a:tblPr firstRow="1" bandRow="1">
                <a:noFill/>
                <a:tableStyleId>{EFF86FCF-E7F9-4B8C-BCC5-FD6FE55E7E5B}</a:tableStyleId>
              </a:tblPr>
              <a:tblGrid>
                <a:gridCol w="80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ca" sz="12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MÓDULO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ca" sz="1200" u="none" strike="noStrike" cap="none"/>
                        <a:t>UF/RA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ca" sz="1200" u="none" strike="noStrike" cap="none"/>
                        <a:t>DESCRIPCIÓN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ca" sz="1200" u="none" strike="noStrike" cap="none"/>
                        <a:t>PUNTUACIÓN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ca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M04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ca" sz="1400" u="none" strike="noStrike" cap="none">
                          <a:solidFill>
                            <a:schemeClr val="dk1"/>
                          </a:solidFill>
                        </a:rPr>
                        <a:t>UF 1: Sistemes de Big Data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ca" sz="1400" u="none" strike="noStrike" cap="none"/>
                        <a:t>Crear la base de dades utilitzant les sentències </a:t>
                      </a:r>
                      <a:r>
                        <a:rPr lang="ca"/>
                        <a:t>de MONGODB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ca" sz="1400" u="none" strike="noStrike" cap="none"/>
                        <a:t>Utilitza sentències </a:t>
                      </a:r>
                      <a:r>
                        <a:rPr lang="ca"/>
                        <a:t>de MONGODB </a:t>
                      </a:r>
                      <a:r>
                        <a:rPr lang="ca" sz="1400" u="none" strike="noStrike" cap="none"/>
                        <a:t>per respondre a les preguntas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349</Words>
  <Application>Microsoft Office PowerPoint</Application>
  <PresentationFormat>Panorámica</PresentationFormat>
  <Paragraphs>51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 serrano moreno</dc:creator>
  <cp:lastModifiedBy>edmon canellas</cp:lastModifiedBy>
  <cp:revision>2</cp:revision>
  <dcterms:created xsi:type="dcterms:W3CDTF">2022-01-26T23:54:16Z</dcterms:created>
  <dcterms:modified xsi:type="dcterms:W3CDTF">2022-11-08T23:01:00Z</dcterms:modified>
</cp:coreProperties>
</file>