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0273-BA79-482B-AAAD-D17894891AE1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6212-C9B6-4B3A-89AA-D11818C8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QMTest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207568" y="2204865"/>
            <a:ext cx="64758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7568" y="5210837"/>
            <a:ext cx="64758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597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test database</a:t>
            </a:r>
          </a:p>
          <a:p>
            <a:endParaRPr lang="en-US" dirty="0"/>
          </a:p>
          <a:p>
            <a:r>
              <a:rPr lang="en-US" dirty="0" smtClean="0"/>
              <a:t>Add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279576" y="2204864"/>
            <a:ext cx="46085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create-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3429000"/>
            <a:ext cx="46085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--id=fac_0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-a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program=./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arguments="['0']"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='1'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9576" y="5104021"/>
            <a:ext cx="46085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id=fac_4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-a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program=./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="['4']"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='24'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51985" y="2924944"/>
            <a:ext cx="3139149" cy="551894"/>
            <a:chOff x="4496532" y="6165304"/>
            <a:chExt cx="3139149" cy="551894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16955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identifier of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4496532" y="6349970"/>
              <a:ext cx="1443620" cy="3672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23993" y="3403123"/>
            <a:ext cx="3615047" cy="493881"/>
            <a:chOff x="4568540" y="6165304"/>
            <a:chExt cx="3615047" cy="49388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2434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under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568540" y="6349970"/>
              <a:ext cx="1371612" cy="30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12024" y="3876651"/>
            <a:ext cx="3504756" cy="369332"/>
            <a:chOff x="4856572" y="6165304"/>
            <a:chExt cx="350475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24211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argument(s)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856572" y="6349970"/>
              <a:ext cx="1083580" cy="98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91944" y="4359802"/>
            <a:ext cx="4644126" cy="369332"/>
            <a:chOff x="4123660" y="6165304"/>
            <a:chExt cx="464412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5940152" y="6165304"/>
              <a:ext cx="28276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expected output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4123660" y="6213182"/>
              <a:ext cx="1816492" cy="13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51985" y="4751135"/>
            <a:ext cx="3243223" cy="467053"/>
            <a:chOff x="4483700" y="6067583"/>
            <a:chExt cx="3243223" cy="467053"/>
          </a:xfrm>
        </p:grpSpPr>
        <p:sp>
          <p:nvSpPr>
            <p:cNvPr id="23" name="TextBox 22"/>
            <p:cNvSpPr txBox="1"/>
            <p:nvPr/>
          </p:nvSpPr>
          <p:spPr>
            <a:xfrm>
              <a:off x="5940152" y="6165304"/>
              <a:ext cx="1786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QMTest</a:t>
              </a:r>
              <a:r>
                <a:rPr lang="en-US" dirty="0"/>
                <a:t> test type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4483700" y="6067583"/>
              <a:ext cx="1456452" cy="282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1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279576" y="2132857"/>
            <a:ext cx="820891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run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 TEST RESULTS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fac_0                                         : PASS   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fac_4           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PASS   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 THAT DID NOT PASS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None.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 STATISTICS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-----------------------------------------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(100%) tests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279576" y="2250738"/>
            <a:ext cx="820891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create --id=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fac_negative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program=./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fac.exe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arguments="['-333']"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='### error: argument should be positive'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command.ExecTest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097" y="3429001"/>
            <a:ext cx="3245585" cy="1187132"/>
            <a:chOff x="5129464" y="5347504"/>
            <a:chExt cx="3245585" cy="1187132"/>
          </a:xfrm>
        </p:grpSpPr>
        <p:sp>
          <p:nvSpPr>
            <p:cNvPr id="7" name="TextBox 6"/>
            <p:cNvSpPr txBox="1"/>
            <p:nvPr/>
          </p:nvSpPr>
          <p:spPr>
            <a:xfrm>
              <a:off x="5940152" y="6165304"/>
              <a:ext cx="24348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 error message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129464" y="5347504"/>
              <a:ext cx="810688" cy="100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31906" y="3699530"/>
            <a:ext cx="3977825" cy="1492666"/>
            <a:chOff x="3906962" y="5041970"/>
            <a:chExt cx="3977825" cy="1492666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9446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expected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906962" y="5041970"/>
              <a:ext cx="2033190" cy="130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07450" y="5453857"/>
            <a:ext cx="47413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Application will fail, test will succeed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failing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703512" y="1232168"/>
            <a:ext cx="8208912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qmtest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run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 TEST RESULTS ---------------------------------------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fac_9                                         : FAIL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Unexpected standard output.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ExecTest.expected_stdout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120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ExecTest.stderr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ExecTest.stdout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362880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 TESTS THAT DID NOT PASS ----------------------------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fac_9                                         : FAIL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Unexpected standard output.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 STATISTICS -----------------------------------------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3        tests total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1 ( 33%) tests FAIL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2 ( 67%) tests PASS</a:t>
            </a:r>
          </a:p>
        </p:txBody>
      </p:sp>
    </p:spTree>
    <p:extLst>
      <p:ext uri="{BB962C8B-B14F-4D97-AF65-F5344CB8AC3E}">
        <p14:creationId xmlns:p14="http://schemas.microsoft.com/office/powerpoint/2010/main" val="37091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QMTest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command.ExecTest</a:t>
            </a:r>
            <a:endParaRPr lang="en-US" dirty="0" smtClean="0"/>
          </a:p>
          <a:p>
            <a:r>
              <a:rPr lang="en-US" dirty="0" err="1" smtClean="0"/>
              <a:t>command.ShellScriptTest</a:t>
            </a:r>
            <a:endParaRPr lang="en-US" dirty="0" smtClean="0"/>
          </a:p>
          <a:p>
            <a:r>
              <a:rPr lang="en-US" dirty="0" err="1"/>
              <a:t>compilation_test.CompilationTest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82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QMTest</vt:lpstr>
      <vt:lpstr>Application under test</vt:lpstr>
      <vt:lpstr>QMTest setup</vt:lpstr>
      <vt:lpstr>QMTest run</vt:lpstr>
      <vt:lpstr>QMTest testing for failure</vt:lpstr>
      <vt:lpstr>QMTest failing</vt:lpstr>
      <vt:lpstr>QMTest tests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QMTest</dc:title>
  <dc:creator>Geert Jan Bex</dc:creator>
  <cp:lastModifiedBy>Geert Jan Bex</cp:lastModifiedBy>
  <cp:revision>1</cp:revision>
  <dcterms:created xsi:type="dcterms:W3CDTF">2017-09-05T04:51:56Z</dcterms:created>
  <dcterms:modified xsi:type="dcterms:W3CDTF">2017-09-05T04:52:30Z</dcterms:modified>
</cp:coreProperties>
</file>