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772B85"/>
                </a:solidFill>
              </a:defRPr>
            </a:pPr>
            <a:r>
              <a:t>AI Glow-Up Learning Tracker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>
                <a:solidFill>
                  <a:srgbClr val="333333"/>
                </a:solidFill>
              </a:defRPr>
            </a:pPr>
            <a:r>
              <a:t>Week 1: Lay the Foundation</a:t>
            </a:r>
            <a:br/>
            <a:r>
              <a:t>- Watch 3 'AI for Everyone' videos</a:t>
            </a:r>
            <a:br/>
            <a:r>
              <a:t>- Listen to 'Teaching With AI' podcast</a:t>
            </a:r>
            <a:br/>
            <a:r>
              <a:t>- Experiment with ChatGPT for simple tasks</a:t>
            </a:r>
            <a:br/>
          </a:p>
          <a:p>
            <a:pPr>
              <a:spcAft>
                <a:spcPts val="1000"/>
              </a:spcAft>
              <a:defRPr sz="1800">
                <a:solidFill>
                  <a:srgbClr val="333333"/>
                </a:solidFill>
              </a:defRPr>
            </a:pPr>
            <a:r>
              <a:t>Week 2: AI in Education</a:t>
            </a:r>
            <a:br/>
            <a:r>
              <a:t>- ISTE's AI in Education course</a:t>
            </a:r>
            <a:br/>
            <a:r>
              <a:t>- Matt Miller’s AI Classroom videos</a:t>
            </a:r>
            <a:br/>
            <a:r>
              <a:t>- Use ChatGPT for lesson plans &amp; student feedback</a:t>
            </a:r>
            <a:br/>
          </a:p>
          <a:p>
            <a:pPr>
              <a:spcAft>
                <a:spcPts val="1000"/>
              </a:spcAft>
              <a:defRPr sz="1800">
                <a:solidFill>
                  <a:srgbClr val="333333"/>
                </a:solidFill>
              </a:defRPr>
            </a:pPr>
            <a:r>
              <a:t>Week 3: Life Hacks + Productivity</a:t>
            </a:r>
            <a:br/>
            <a:r>
              <a:t>- Udemy: Mastering ChatGPT Productivity</a:t>
            </a:r>
            <a:br/>
            <a:r>
              <a:t>- Integrate Reclaim.ai or Motion</a:t>
            </a:r>
            <a:br/>
            <a:r>
              <a:t>- Create checklists and schedules with AI</a:t>
            </a:r>
            <a:br/>
          </a:p>
          <a:p>
            <a:pPr>
              <a:spcAft>
                <a:spcPts val="1000"/>
              </a:spcAft>
              <a:defRPr sz="1800">
                <a:solidFill>
                  <a:srgbClr val="333333"/>
                </a:solidFill>
              </a:defRPr>
            </a:pPr>
            <a:r>
              <a:t>Week 4: Automate + Elevate</a:t>
            </a:r>
            <a:br/>
            <a:r>
              <a:t>- Set up AI Assistant templates</a:t>
            </a:r>
            <a:br/>
            <a:r>
              <a:t>- Explore Zapier, Canva AI, or Notion AI</a:t>
            </a:r>
            <a:br/>
            <a:r>
              <a:t>- Automate transcripts and rubric feedback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