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700" r:id="rId3"/>
  </p:sldMasterIdLst>
  <p:notesMasterIdLst>
    <p:notesMasterId r:id="rId46"/>
  </p:notesMasterIdLst>
  <p:sldIdLst>
    <p:sldId id="256" r:id="rId4"/>
    <p:sldId id="257" r:id="rId5"/>
    <p:sldId id="269" r:id="rId6"/>
    <p:sldId id="277" r:id="rId7"/>
    <p:sldId id="274" r:id="rId8"/>
    <p:sldId id="270" r:id="rId9"/>
    <p:sldId id="279" r:id="rId10"/>
    <p:sldId id="275" r:id="rId11"/>
    <p:sldId id="314" r:id="rId12"/>
    <p:sldId id="311" r:id="rId13"/>
    <p:sldId id="312" r:id="rId14"/>
    <p:sldId id="315" r:id="rId15"/>
    <p:sldId id="317" r:id="rId16"/>
    <p:sldId id="309" r:id="rId17"/>
    <p:sldId id="276" r:id="rId18"/>
    <p:sldId id="285" r:id="rId19"/>
    <p:sldId id="278" r:id="rId20"/>
    <p:sldId id="313" r:id="rId21"/>
    <p:sldId id="305" r:id="rId22"/>
    <p:sldId id="302" r:id="rId23"/>
    <p:sldId id="301" r:id="rId24"/>
    <p:sldId id="300" r:id="rId25"/>
    <p:sldId id="299" r:id="rId26"/>
    <p:sldId id="298" r:id="rId27"/>
    <p:sldId id="297" r:id="rId28"/>
    <p:sldId id="308" r:id="rId29"/>
    <p:sldId id="295" r:id="rId30"/>
    <p:sldId id="293" r:id="rId31"/>
    <p:sldId id="292" r:id="rId32"/>
    <p:sldId id="291" r:id="rId33"/>
    <p:sldId id="290" r:id="rId34"/>
    <p:sldId id="289" r:id="rId35"/>
    <p:sldId id="288" r:id="rId36"/>
    <p:sldId id="286" r:id="rId37"/>
    <p:sldId id="287" r:id="rId38"/>
    <p:sldId id="283" r:id="rId39"/>
    <p:sldId id="282" r:id="rId40"/>
    <p:sldId id="318" r:id="rId41"/>
    <p:sldId id="316" r:id="rId42"/>
    <p:sldId id="310" r:id="rId43"/>
    <p:sldId id="280" r:id="rId44"/>
    <p:sldId id="260" r:id="rId45"/>
  </p:sldIdLst>
  <p:sldSz cx="9902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98" d="100"/>
          <a:sy n="98" d="100"/>
        </p:scale>
        <p:origin x="78" y="390"/>
      </p:cViewPr>
      <p:guideLst>
        <p:guide orient="horz" pos="2160"/>
        <p:guide pos="3119"/>
      </p:guideLst>
    </p:cSldViewPr>
  </p:slideViewPr>
  <p:notesTextViewPr>
    <p:cViewPr>
      <p:scale>
        <a:sx n="1" d="1"/>
        <a:sy n="1" d="1"/>
      </p:scale>
      <p:origin x="0" y="0"/>
    </p:cViewPr>
  </p:notesTextViewPr>
  <p:sorterViewPr>
    <p:cViewPr>
      <p:scale>
        <a:sx n="100" d="100"/>
        <a:sy n="100" d="100"/>
      </p:scale>
      <p:origin x="0" y="-76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721C0-9AAF-4834-A02C-5F15BDCE24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F08916-A769-425E-874A-D8AC18234C12}">
      <dgm:prSet custT="1"/>
      <dgm:spPr>
        <a:solidFill>
          <a:schemeClr val="bg1">
            <a:lumMod val="75000"/>
            <a:lumOff val="25000"/>
          </a:schemeClr>
        </a:solidFill>
      </dgm:spPr>
      <dgm:t>
        <a:bodyPr/>
        <a:lstStyle/>
        <a:p>
          <a:pPr algn="ctr"/>
          <a:r>
            <a:rPr lang="en-US" sz="1800" b="1" dirty="0">
              <a:solidFill>
                <a:schemeClr val="tx1"/>
              </a:solidFill>
              <a:latin typeface="Calibri" panose="020F0502020204030204" pitchFamily="34" charset="0"/>
              <a:cs typeface="Calibri" panose="020F0502020204030204" pitchFamily="34" charset="0"/>
            </a:rPr>
            <a:t>Variable</a:t>
          </a:r>
        </a:p>
      </dgm:t>
    </dgm:pt>
    <dgm:pt modelId="{E12C1E55-478D-4247-A9AD-518443A37B73}" type="parTrans" cxnId="{7FF22857-611B-4BF6-97E0-77A49A6605A0}">
      <dgm:prSet/>
      <dgm:spPr/>
      <dgm:t>
        <a:bodyPr/>
        <a:lstStyle/>
        <a:p>
          <a:endParaRPr lang="en-US" sz="1200">
            <a:latin typeface="Calibri" panose="020F0502020204030204" pitchFamily="34" charset="0"/>
            <a:cs typeface="Calibri" panose="020F0502020204030204" pitchFamily="34" charset="0"/>
          </a:endParaRPr>
        </a:p>
      </dgm:t>
    </dgm:pt>
    <dgm:pt modelId="{B6678165-2000-4FF1-94C3-CCCABA909BA3}" type="sibTrans" cxnId="{7FF22857-611B-4BF6-97E0-77A49A6605A0}">
      <dgm:prSet/>
      <dgm:spPr/>
      <dgm:t>
        <a:bodyPr/>
        <a:lstStyle/>
        <a:p>
          <a:endParaRPr lang="en-US" sz="1200">
            <a:latin typeface="Calibri" panose="020F0502020204030204" pitchFamily="34" charset="0"/>
            <a:cs typeface="Calibri" panose="020F0502020204030204" pitchFamily="34" charset="0"/>
          </a:endParaRPr>
        </a:p>
      </dgm:t>
    </dgm:pt>
    <dgm:pt modelId="{72D5DDD7-D235-4751-A31C-7F0465CD4097}">
      <dgm:prSet custT="1"/>
      <dgm:spPr/>
      <dgm:t>
        <a:bodyPr/>
        <a:lstStyle/>
        <a:p>
          <a:r>
            <a:rPr lang="en-US" sz="1600" dirty="0" err="1"/>
            <a:t>total_vaccinations</a:t>
          </a:r>
          <a:endParaRPr lang="en-US" sz="1600" dirty="0"/>
        </a:p>
      </dgm:t>
    </dgm:pt>
    <dgm:pt modelId="{EDD8D385-80C3-4724-B5A7-CAA4B7C8FB4F}" type="parTrans" cxnId="{41D01BE2-9C98-4ACC-A031-B127A3FBAB57}">
      <dgm:prSet/>
      <dgm:spPr/>
      <dgm:t>
        <a:bodyPr/>
        <a:lstStyle/>
        <a:p>
          <a:endParaRPr lang="en-US" sz="1200">
            <a:latin typeface="Calibri" panose="020F0502020204030204" pitchFamily="34" charset="0"/>
            <a:cs typeface="Calibri" panose="020F0502020204030204" pitchFamily="34" charset="0"/>
          </a:endParaRPr>
        </a:p>
      </dgm:t>
    </dgm:pt>
    <dgm:pt modelId="{662ABC88-8136-46A4-A9DF-BD7774DF4AF8}" type="sibTrans" cxnId="{41D01BE2-9C98-4ACC-A031-B127A3FBAB57}">
      <dgm:prSet/>
      <dgm:spPr/>
      <dgm:t>
        <a:bodyPr/>
        <a:lstStyle/>
        <a:p>
          <a:endParaRPr lang="en-US" sz="1200">
            <a:latin typeface="Calibri" panose="020F0502020204030204" pitchFamily="34" charset="0"/>
            <a:cs typeface="Calibri" panose="020F0502020204030204" pitchFamily="34" charset="0"/>
          </a:endParaRPr>
        </a:p>
      </dgm:t>
    </dgm:pt>
    <dgm:pt modelId="{529386F7-5964-444C-BF42-A05527F7A682}">
      <dgm:prSet custT="1"/>
      <dgm:spPr/>
      <dgm:t>
        <a:bodyPr/>
        <a:lstStyle/>
        <a:p>
          <a:r>
            <a:rPr lang="en-US" sz="1600" b="0" i="0" dirty="0" err="1"/>
            <a:t>people_vaccinated</a:t>
          </a:r>
          <a:endParaRPr lang="en-US" sz="1600" dirty="0">
            <a:latin typeface="Calibri" panose="020F0502020204030204" pitchFamily="34" charset="0"/>
            <a:cs typeface="Calibri" panose="020F0502020204030204" pitchFamily="34" charset="0"/>
          </a:endParaRPr>
        </a:p>
      </dgm:t>
    </dgm:pt>
    <dgm:pt modelId="{9B07F930-AE0D-4400-849E-B5954E1A1AB2}" type="parTrans" cxnId="{0C9618CA-B60D-49B4-A7EF-C5BBF979022B}">
      <dgm:prSet/>
      <dgm:spPr/>
      <dgm:t>
        <a:bodyPr/>
        <a:lstStyle/>
        <a:p>
          <a:endParaRPr lang="en-US" sz="1200">
            <a:latin typeface="Calibri" panose="020F0502020204030204" pitchFamily="34" charset="0"/>
            <a:cs typeface="Calibri" panose="020F0502020204030204" pitchFamily="34" charset="0"/>
          </a:endParaRPr>
        </a:p>
      </dgm:t>
    </dgm:pt>
    <dgm:pt modelId="{2B9A8DF1-D4ED-459E-A85E-CD76B197E485}" type="sibTrans" cxnId="{0C9618CA-B60D-49B4-A7EF-C5BBF979022B}">
      <dgm:prSet/>
      <dgm:spPr/>
      <dgm:t>
        <a:bodyPr/>
        <a:lstStyle/>
        <a:p>
          <a:endParaRPr lang="en-US" sz="1200">
            <a:latin typeface="Calibri" panose="020F0502020204030204" pitchFamily="34" charset="0"/>
            <a:cs typeface="Calibri" panose="020F0502020204030204" pitchFamily="34" charset="0"/>
          </a:endParaRPr>
        </a:p>
      </dgm:t>
    </dgm:pt>
    <dgm:pt modelId="{9A3927D1-9B66-4182-B2DC-D407E7D347AF}">
      <dgm:prSet custT="1"/>
      <dgm:spPr/>
      <dgm:t>
        <a:bodyPr/>
        <a:lstStyle/>
        <a:p>
          <a:r>
            <a:rPr lang="en-US" sz="1600" b="0" i="0" dirty="0" err="1"/>
            <a:t>people.</a:t>
          </a:r>
          <a:r>
            <a:rPr lang="en-US" sz="1600" b="0" i="1" dirty="0" err="1"/>
            <a:t>fully.</a:t>
          </a:r>
          <a:r>
            <a:rPr lang="en-US" sz="1600" b="0" i="0" dirty="0" err="1"/>
            <a:t>vaccinated</a:t>
          </a:r>
          <a:endParaRPr lang="en-US" sz="1600" dirty="0">
            <a:latin typeface="Calibri" panose="020F0502020204030204" pitchFamily="34" charset="0"/>
            <a:cs typeface="Calibri" panose="020F0502020204030204" pitchFamily="34" charset="0"/>
          </a:endParaRPr>
        </a:p>
      </dgm:t>
    </dgm:pt>
    <dgm:pt modelId="{81E73A09-554A-4C01-9835-41F8FC19C12E}" type="parTrans" cxnId="{27DF6698-BE29-4E8E-B63B-A55783F2F90A}">
      <dgm:prSet/>
      <dgm:spPr/>
      <dgm:t>
        <a:bodyPr/>
        <a:lstStyle/>
        <a:p>
          <a:endParaRPr lang="en-US" sz="1200">
            <a:latin typeface="Calibri" panose="020F0502020204030204" pitchFamily="34" charset="0"/>
            <a:cs typeface="Calibri" panose="020F0502020204030204" pitchFamily="34" charset="0"/>
          </a:endParaRPr>
        </a:p>
      </dgm:t>
    </dgm:pt>
    <dgm:pt modelId="{60EB50D5-CB3D-4D94-A873-64D995D6D62B}" type="sibTrans" cxnId="{27DF6698-BE29-4E8E-B63B-A55783F2F90A}">
      <dgm:prSet/>
      <dgm:spPr/>
      <dgm:t>
        <a:bodyPr/>
        <a:lstStyle/>
        <a:p>
          <a:endParaRPr lang="en-US" sz="1200">
            <a:latin typeface="Calibri" panose="020F0502020204030204" pitchFamily="34" charset="0"/>
            <a:cs typeface="Calibri" panose="020F0502020204030204" pitchFamily="34" charset="0"/>
          </a:endParaRPr>
        </a:p>
      </dgm:t>
    </dgm:pt>
    <dgm:pt modelId="{617F2225-9AE4-4493-8788-F68B9A41A2BE}">
      <dgm:prSet custT="1"/>
      <dgm:spPr/>
      <dgm:t>
        <a:bodyPr/>
        <a:lstStyle/>
        <a:p>
          <a:r>
            <a:rPr lang="en-US" sz="1600" b="0" i="0" dirty="0" err="1"/>
            <a:t>total_boosters</a:t>
          </a:r>
          <a:endParaRPr lang="en-US" sz="1600" dirty="0">
            <a:latin typeface="Calibri" panose="020F0502020204030204" pitchFamily="34" charset="0"/>
            <a:cs typeface="Calibri" panose="020F0502020204030204" pitchFamily="34" charset="0"/>
          </a:endParaRPr>
        </a:p>
      </dgm:t>
    </dgm:pt>
    <dgm:pt modelId="{AF7BA1A0-7652-4775-AD59-006CAB332B23}" type="parTrans" cxnId="{05451C68-1838-4467-9D22-5E2F24DDAB95}">
      <dgm:prSet/>
      <dgm:spPr/>
      <dgm:t>
        <a:bodyPr/>
        <a:lstStyle/>
        <a:p>
          <a:endParaRPr lang="en-US" sz="1200">
            <a:latin typeface="Calibri" panose="020F0502020204030204" pitchFamily="34" charset="0"/>
            <a:cs typeface="Calibri" panose="020F0502020204030204" pitchFamily="34" charset="0"/>
          </a:endParaRPr>
        </a:p>
      </dgm:t>
    </dgm:pt>
    <dgm:pt modelId="{CF27B8D4-4E95-44CE-BB1D-6B577016D4D5}" type="sibTrans" cxnId="{05451C68-1838-4467-9D22-5E2F24DDAB95}">
      <dgm:prSet/>
      <dgm:spPr/>
      <dgm:t>
        <a:bodyPr/>
        <a:lstStyle/>
        <a:p>
          <a:endParaRPr lang="en-US" sz="1200">
            <a:latin typeface="Calibri" panose="020F0502020204030204" pitchFamily="34" charset="0"/>
            <a:cs typeface="Calibri" panose="020F0502020204030204" pitchFamily="34" charset="0"/>
          </a:endParaRPr>
        </a:p>
      </dgm:t>
    </dgm:pt>
    <dgm:pt modelId="{7B612AA9-2903-4410-B864-97EDE6DBBFB8}">
      <dgm:prSet custT="1"/>
      <dgm:spPr/>
      <dgm:t>
        <a:bodyPr/>
        <a:lstStyle/>
        <a:p>
          <a:r>
            <a:rPr lang="en-US" sz="1600" dirty="0" err="1"/>
            <a:t>new_vaccinations</a:t>
          </a:r>
          <a:endParaRPr lang="en-US" sz="1600" dirty="0">
            <a:latin typeface="Calibri" panose="020F0502020204030204" pitchFamily="34" charset="0"/>
            <a:cs typeface="Calibri" panose="020F0502020204030204" pitchFamily="34" charset="0"/>
          </a:endParaRPr>
        </a:p>
      </dgm:t>
    </dgm:pt>
    <dgm:pt modelId="{D65D564F-78EF-42EA-9FE5-5EEC04B1CD28}" type="parTrans" cxnId="{F880F4A3-42EA-453B-81D2-53A3EAE9F6E7}">
      <dgm:prSet/>
      <dgm:spPr/>
      <dgm:t>
        <a:bodyPr/>
        <a:lstStyle/>
        <a:p>
          <a:endParaRPr lang="en-US" sz="1200">
            <a:latin typeface="Calibri" panose="020F0502020204030204" pitchFamily="34" charset="0"/>
            <a:cs typeface="Calibri" panose="020F0502020204030204" pitchFamily="34" charset="0"/>
          </a:endParaRPr>
        </a:p>
      </dgm:t>
    </dgm:pt>
    <dgm:pt modelId="{40178440-D95E-465C-9449-698BCC8C874D}" type="sibTrans" cxnId="{F880F4A3-42EA-453B-81D2-53A3EAE9F6E7}">
      <dgm:prSet/>
      <dgm:spPr/>
      <dgm:t>
        <a:bodyPr/>
        <a:lstStyle/>
        <a:p>
          <a:endParaRPr lang="en-US" sz="1200">
            <a:latin typeface="Calibri" panose="020F0502020204030204" pitchFamily="34" charset="0"/>
            <a:cs typeface="Calibri" panose="020F0502020204030204" pitchFamily="34" charset="0"/>
          </a:endParaRPr>
        </a:p>
      </dgm:t>
    </dgm:pt>
    <dgm:pt modelId="{6AC53151-49ED-4F3F-94A7-CDF75E4E9D63}" type="pres">
      <dgm:prSet presAssocID="{18A721C0-9AAF-4834-A02C-5F15BDCE24D7}" presName="linear" presStyleCnt="0">
        <dgm:presLayoutVars>
          <dgm:animLvl val="lvl"/>
          <dgm:resizeHandles val="exact"/>
        </dgm:presLayoutVars>
      </dgm:prSet>
      <dgm:spPr/>
    </dgm:pt>
    <dgm:pt modelId="{AE4E9573-B4C8-4C1E-8E54-26FD2062A541}" type="pres">
      <dgm:prSet presAssocID="{06F08916-A769-425E-874A-D8AC18234C12}" presName="parentText" presStyleLbl="node1" presStyleIdx="0" presStyleCnt="6">
        <dgm:presLayoutVars>
          <dgm:chMax val="0"/>
          <dgm:bulletEnabled val="1"/>
        </dgm:presLayoutVars>
      </dgm:prSet>
      <dgm:spPr/>
    </dgm:pt>
    <dgm:pt modelId="{230D183E-BA24-4EC4-9D5C-1B79BC2FB4F8}" type="pres">
      <dgm:prSet presAssocID="{B6678165-2000-4FF1-94C3-CCCABA909BA3}" presName="spacer" presStyleCnt="0"/>
      <dgm:spPr/>
    </dgm:pt>
    <dgm:pt modelId="{833BE6AB-66DD-42E2-ABCB-E2867DF5B939}" type="pres">
      <dgm:prSet presAssocID="{72D5DDD7-D235-4751-A31C-7F0465CD4097}" presName="parentText" presStyleLbl="node1" presStyleIdx="1" presStyleCnt="6" custScaleY="106023" custLinFactNeighborX="387" custLinFactNeighborY="10444">
        <dgm:presLayoutVars>
          <dgm:chMax val="0"/>
          <dgm:bulletEnabled val="1"/>
        </dgm:presLayoutVars>
      </dgm:prSet>
      <dgm:spPr/>
    </dgm:pt>
    <dgm:pt modelId="{0A03BDB9-1FCE-403E-B2F9-974FF21DBCF3}" type="pres">
      <dgm:prSet presAssocID="{662ABC88-8136-46A4-A9DF-BD7774DF4AF8}" presName="spacer" presStyleCnt="0"/>
      <dgm:spPr/>
    </dgm:pt>
    <dgm:pt modelId="{A17CF041-0020-4931-B6D3-127F2835EE34}" type="pres">
      <dgm:prSet presAssocID="{529386F7-5964-444C-BF42-A05527F7A682}" presName="parentText" presStyleLbl="node1" presStyleIdx="2" presStyleCnt="6">
        <dgm:presLayoutVars>
          <dgm:chMax val="0"/>
          <dgm:bulletEnabled val="1"/>
        </dgm:presLayoutVars>
      </dgm:prSet>
      <dgm:spPr/>
    </dgm:pt>
    <dgm:pt modelId="{D1497B20-298A-4458-B794-96C55563DC45}" type="pres">
      <dgm:prSet presAssocID="{2B9A8DF1-D4ED-459E-A85E-CD76B197E485}" presName="spacer" presStyleCnt="0"/>
      <dgm:spPr/>
    </dgm:pt>
    <dgm:pt modelId="{A192B7CC-7226-45CF-A1C9-0B727DD691CD}" type="pres">
      <dgm:prSet presAssocID="{9A3927D1-9B66-4182-B2DC-D407E7D347AF}" presName="parentText" presStyleLbl="node1" presStyleIdx="3" presStyleCnt="6">
        <dgm:presLayoutVars>
          <dgm:chMax val="0"/>
          <dgm:bulletEnabled val="1"/>
        </dgm:presLayoutVars>
      </dgm:prSet>
      <dgm:spPr/>
    </dgm:pt>
    <dgm:pt modelId="{0FD593F5-09AE-4468-9A49-470F8FF4EB32}" type="pres">
      <dgm:prSet presAssocID="{60EB50D5-CB3D-4D94-A873-64D995D6D62B}" presName="spacer" presStyleCnt="0"/>
      <dgm:spPr/>
    </dgm:pt>
    <dgm:pt modelId="{6F087D34-272B-41F8-8669-0E7C60C1CB0F}" type="pres">
      <dgm:prSet presAssocID="{617F2225-9AE4-4493-8788-F68B9A41A2BE}" presName="parentText" presStyleLbl="node1" presStyleIdx="4" presStyleCnt="6">
        <dgm:presLayoutVars>
          <dgm:chMax val="0"/>
          <dgm:bulletEnabled val="1"/>
        </dgm:presLayoutVars>
      </dgm:prSet>
      <dgm:spPr/>
    </dgm:pt>
    <dgm:pt modelId="{5603B5BA-9023-43A9-B6E0-A7429AD9BDA1}" type="pres">
      <dgm:prSet presAssocID="{CF27B8D4-4E95-44CE-BB1D-6B577016D4D5}" presName="spacer" presStyleCnt="0"/>
      <dgm:spPr/>
    </dgm:pt>
    <dgm:pt modelId="{EDC46F62-6C5E-4F79-AD90-18C79E44C9E1}" type="pres">
      <dgm:prSet presAssocID="{7B612AA9-2903-4410-B864-97EDE6DBBFB8}" presName="parentText" presStyleLbl="node1" presStyleIdx="5" presStyleCnt="6">
        <dgm:presLayoutVars>
          <dgm:chMax val="0"/>
          <dgm:bulletEnabled val="1"/>
        </dgm:presLayoutVars>
      </dgm:prSet>
      <dgm:spPr/>
    </dgm:pt>
  </dgm:ptLst>
  <dgm:cxnLst>
    <dgm:cxn modelId="{33136A03-DDAC-494B-98E8-58ECC3184FA6}" type="presOf" srcId="{617F2225-9AE4-4493-8788-F68B9A41A2BE}" destId="{6F087D34-272B-41F8-8669-0E7C60C1CB0F}" srcOrd="0" destOrd="0" presId="urn:microsoft.com/office/officeart/2005/8/layout/vList2"/>
    <dgm:cxn modelId="{0709080C-4E32-4243-8B39-0BA518A38951}" type="presOf" srcId="{06F08916-A769-425E-874A-D8AC18234C12}" destId="{AE4E9573-B4C8-4C1E-8E54-26FD2062A541}" srcOrd="0" destOrd="0" presId="urn:microsoft.com/office/officeart/2005/8/layout/vList2"/>
    <dgm:cxn modelId="{7D538710-98C7-438B-BBEF-B2EEAEA82CB7}" type="presOf" srcId="{9A3927D1-9B66-4182-B2DC-D407E7D347AF}" destId="{A192B7CC-7226-45CF-A1C9-0B727DD691CD}" srcOrd="0" destOrd="0" presId="urn:microsoft.com/office/officeart/2005/8/layout/vList2"/>
    <dgm:cxn modelId="{05451C68-1838-4467-9D22-5E2F24DDAB95}" srcId="{18A721C0-9AAF-4834-A02C-5F15BDCE24D7}" destId="{617F2225-9AE4-4493-8788-F68B9A41A2BE}" srcOrd="4" destOrd="0" parTransId="{AF7BA1A0-7652-4775-AD59-006CAB332B23}" sibTransId="{CF27B8D4-4E95-44CE-BB1D-6B577016D4D5}"/>
    <dgm:cxn modelId="{7FF22857-611B-4BF6-97E0-77A49A6605A0}" srcId="{18A721C0-9AAF-4834-A02C-5F15BDCE24D7}" destId="{06F08916-A769-425E-874A-D8AC18234C12}" srcOrd="0" destOrd="0" parTransId="{E12C1E55-478D-4247-A9AD-518443A37B73}" sibTransId="{B6678165-2000-4FF1-94C3-CCCABA909BA3}"/>
    <dgm:cxn modelId="{27DF6698-BE29-4E8E-B63B-A55783F2F90A}" srcId="{18A721C0-9AAF-4834-A02C-5F15BDCE24D7}" destId="{9A3927D1-9B66-4182-B2DC-D407E7D347AF}" srcOrd="3" destOrd="0" parTransId="{81E73A09-554A-4C01-9835-41F8FC19C12E}" sibTransId="{60EB50D5-CB3D-4D94-A873-64D995D6D62B}"/>
    <dgm:cxn modelId="{11DBFA98-21EC-4034-8E0A-844068778032}" type="presOf" srcId="{7B612AA9-2903-4410-B864-97EDE6DBBFB8}" destId="{EDC46F62-6C5E-4F79-AD90-18C79E44C9E1}" srcOrd="0" destOrd="0" presId="urn:microsoft.com/office/officeart/2005/8/layout/vList2"/>
    <dgm:cxn modelId="{F880F4A3-42EA-453B-81D2-53A3EAE9F6E7}" srcId="{18A721C0-9AAF-4834-A02C-5F15BDCE24D7}" destId="{7B612AA9-2903-4410-B864-97EDE6DBBFB8}" srcOrd="5" destOrd="0" parTransId="{D65D564F-78EF-42EA-9FE5-5EEC04B1CD28}" sibTransId="{40178440-D95E-465C-9449-698BCC8C874D}"/>
    <dgm:cxn modelId="{0C9618CA-B60D-49B4-A7EF-C5BBF979022B}" srcId="{18A721C0-9AAF-4834-A02C-5F15BDCE24D7}" destId="{529386F7-5964-444C-BF42-A05527F7A682}" srcOrd="2" destOrd="0" parTransId="{9B07F930-AE0D-4400-849E-B5954E1A1AB2}" sibTransId="{2B9A8DF1-D4ED-459E-A85E-CD76B197E485}"/>
    <dgm:cxn modelId="{9814D7D2-2BFE-4C06-9758-08AFDEE92E40}" type="presOf" srcId="{72D5DDD7-D235-4751-A31C-7F0465CD4097}" destId="{833BE6AB-66DD-42E2-ABCB-E2867DF5B939}" srcOrd="0" destOrd="0" presId="urn:microsoft.com/office/officeart/2005/8/layout/vList2"/>
    <dgm:cxn modelId="{41D01BE2-9C98-4ACC-A031-B127A3FBAB57}" srcId="{18A721C0-9AAF-4834-A02C-5F15BDCE24D7}" destId="{72D5DDD7-D235-4751-A31C-7F0465CD4097}" srcOrd="1" destOrd="0" parTransId="{EDD8D385-80C3-4724-B5A7-CAA4B7C8FB4F}" sibTransId="{662ABC88-8136-46A4-A9DF-BD7774DF4AF8}"/>
    <dgm:cxn modelId="{E73840EA-35E3-4A64-9F6C-528136C97CF1}" type="presOf" srcId="{18A721C0-9AAF-4834-A02C-5F15BDCE24D7}" destId="{6AC53151-49ED-4F3F-94A7-CDF75E4E9D63}" srcOrd="0" destOrd="0" presId="urn:microsoft.com/office/officeart/2005/8/layout/vList2"/>
    <dgm:cxn modelId="{F0BA56FC-7294-4A09-9E5C-1F14DAD86CA0}" type="presOf" srcId="{529386F7-5964-444C-BF42-A05527F7A682}" destId="{A17CF041-0020-4931-B6D3-127F2835EE34}" srcOrd="0" destOrd="0" presId="urn:microsoft.com/office/officeart/2005/8/layout/vList2"/>
    <dgm:cxn modelId="{EB2B3EF7-135D-44D1-A961-511079CB665D}" type="presParOf" srcId="{6AC53151-49ED-4F3F-94A7-CDF75E4E9D63}" destId="{AE4E9573-B4C8-4C1E-8E54-26FD2062A541}" srcOrd="0" destOrd="0" presId="urn:microsoft.com/office/officeart/2005/8/layout/vList2"/>
    <dgm:cxn modelId="{F610DCDD-A32D-42F8-9622-8083D249FC7C}" type="presParOf" srcId="{6AC53151-49ED-4F3F-94A7-CDF75E4E9D63}" destId="{230D183E-BA24-4EC4-9D5C-1B79BC2FB4F8}" srcOrd="1" destOrd="0" presId="urn:microsoft.com/office/officeart/2005/8/layout/vList2"/>
    <dgm:cxn modelId="{14FADF19-2D77-4E14-A9DE-2312A59A8A7E}" type="presParOf" srcId="{6AC53151-49ED-4F3F-94A7-CDF75E4E9D63}" destId="{833BE6AB-66DD-42E2-ABCB-E2867DF5B939}" srcOrd="2" destOrd="0" presId="urn:microsoft.com/office/officeart/2005/8/layout/vList2"/>
    <dgm:cxn modelId="{D315287D-95A7-4EC8-A137-97BFF7160D05}" type="presParOf" srcId="{6AC53151-49ED-4F3F-94A7-CDF75E4E9D63}" destId="{0A03BDB9-1FCE-403E-B2F9-974FF21DBCF3}" srcOrd="3" destOrd="0" presId="urn:microsoft.com/office/officeart/2005/8/layout/vList2"/>
    <dgm:cxn modelId="{52F1F4BA-8FB9-4FB6-B5A2-B8B16D7C7D5D}" type="presParOf" srcId="{6AC53151-49ED-4F3F-94A7-CDF75E4E9D63}" destId="{A17CF041-0020-4931-B6D3-127F2835EE34}" srcOrd="4" destOrd="0" presId="urn:microsoft.com/office/officeart/2005/8/layout/vList2"/>
    <dgm:cxn modelId="{B120A172-C1B9-4723-945A-72A2DACB20C9}" type="presParOf" srcId="{6AC53151-49ED-4F3F-94A7-CDF75E4E9D63}" destId="{D1497B20-298A-4458-B794-96C55563DC45}" srcOrd="5" destOrd="0" presId="urn:microsoft.com/office/officeart/2005/8/layout/vList2"/>
    <dgm:cxn modelId="{5F6A7E1C-E1C2-408D-B32E-01B48CBF39C8}" type="presParOf" srcId="{6AC53151-49ED-4F3F-94A7-CDF75E4E9D63}" destId="{A192B7CC-7226-45CF-A1C9-0B727DD691CD}" srcOrd="6" destOrd="0" presId="urn:microsoft.com/office/officeart/2005/8/layout/vList2"/>
    <dgm:cxn modelId="{E2A8EE98-DB33-4C59-9C23-D3EE07C2C080}" type="presParOf" srcId="{6AC53151-49ED-4F3F-94A7-CDF75E4E9D63}" destId="{0FD593F5-09AE-4468-9A49-470F8FF4EB32}" srcOrd="7" destOrd="0" presId="urn:microsoft.com/office/officeart/2005/8/layout/vList2"/>
    <dgm:cxn modelId="{7C58541C-E85C-40C5-9FA4-40EF31D66AAA}" type="presParOf" srcId="{6AC53151-49ED-4F3F-94A7-CDF75E4E9D63}" destId="{6F087D34-272B-41F8-8669-0E7C60C1CB0F}" srcOrd="8" destOrd="0" presId="urn:microsoft.com/office/officeart/2005/8/layout/vList2"/>
    <dgm:cxn modelId="{AD6660FD-0EB8-446E-8DDF-94C14B26A9B1}" type="presParOf" srcId="{6AC53151-49ED-4F3F-94A7-CDF75E4E9D63}" destId="{5603B5BA-9023-43A9-B6E0-A7429AD9BDA1}" srcOrd="9" destOrd="0" presId="urn:microsoft.com/office/officeart/2005/8/layout/vList2"/>
    <dgm:cxn modelId="{0869339B-6320-446F-83AF-E44497F17E82}" type="presParOf" srcId="{6AC53151-49ED-4F3F-94A7-CDF75E4E9D63}" destId="{EDC46F62-6C5E-4F79-AD90-18C79E44C9E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721C0-9AAF-4834-A02C-5F15BDCE24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F08916-A769-425E-874A-D8AC18234C12}">
      <dgm:prSet custT="1"/>
      <dgm:spPr>
        <a:solidFill>
          <a:schemeClr val="bg1">
            <a:lumMod val="75000"/>
            <a:lumOff val="25000"/>
          </a:schemeClr>
        </a:solidFill>
      </dgm:spPr>
      <dgm:t>
        <a:bodyPr/>
        <a:lstStyle/>
        <a:p>
          <a:pPr algn="ctr"/>
          <a:r>
            <a:rPr lang="en-GB" sz="1800" b="1" i="0" dirty="0">
              <a:solidFill>
                <a:schemeClr val="tx1"/>
              </a:solidFill>
            </a:rPr>
            <a:t>Description</a:t>
          </a:r>
          <a:endParaRPr lang="en-US" sz="1800" b="1" dirty="0">
            <a:solidFill>
              <a:schemeClr val="tx1"/>
            </a:solidFill>
            <a:latin typeface="Calibri" panose="020F0502020204030204" pitchFamily="34" charset="0"/>
            <a:cs typeface="Calibri" panose="020F0502020204030204" pitchFamily="34" charset="0"/>
          </a:endParaRPr>
        </a:p>
      </dgm:t>
    </dgm:pt>
    <dgm:pt modelId="{E12C1E55-478D-4247-A9AD-518443A37B73}" type="parTrans" cxnId="{7FF22857-611B-4BF6-97E0-77A49A6605A0}">
      <dgm:prSet/>
      <dgm:spPr/>
      <dgm:t>
        <a:bodyPr/>
        <a:lstStyle/>
        <a:p>
          <a:endParaRPr lang="en-US" sz="1200">
            <a:latin typeface="Calibri" panose="020F0502020204030204" pitchFamily="34" charset="0"/>
            <a:cs typeface="Calibri" panose="020F0502020204030204" pitchFamily="34" charset="0"/>
          </a:endParaRPr>
        </a:p>
      </dgm:t>
    </dgm:pt>
    <dgm:pt modelId="{B6678165-2000-4FF1-94C3-CCCABA909BA3}" type="sibTrans" cxnId="{7FF22857-611B-4BF6-97E0-77A49A6605A0}">
      <dgm:prSet/>
      <dgm:spPr/>
      <dgm:t>
        <a:bodyPr/>
        <a:lstStyle/>
        <a:p>
          <a:endParaRPr lang="en-US" sz="1200">
            <a:latin typeface="Calibri" panose="020F0502020204030204" pitchFamily="34" charset="0"/>
            <a:cs typeface="Calibri" panose="020F0502020204030204" pitchFamily="34" charset="0"/>
          </a:endParaRPr>
        </a:p>
      </dgm:t>
    </dgm:pt>
    <dgm:pt modelId="{72D5DDD7-D235-4751-A31C-7F0465CD4097}">
      <dgm:prSet custT="1"/>
      <dgm:spPr/>
      <dgm:t>
        <a:bodyPr/>
        <a:lstStyle/>
        <a:p>
          <a:r>
            <a:rPr lang="en-US" sz="1600" dirty="0"/>
            <a:t>Total number of COVID-19 vaccination doses administered</a:t>
          </a:r>
        </a:p>
      </dgm:t>
    </dgm:pt>
    <dgm:pt modelId="{EDD8D385-80C3-4724-B5A7-CAA4B7C8FB4F}" type="parTrans" cxnId="{41D01BE2-9C98-4ACC-A031-B127A3FBAB57}">
      <dgm:prSet/>
      <dgm:spPr/>
      <dgm:t>
        <a:bodyPr/>
        <a:lstStyle/>
        <a:p>
          <a:endParaRPr lang="en-US" sz="1200">
            <a:latin typeface="Calibri" panose="020F0502020204030204" pitchFamily="34" charset="0"/>
            <a:cs typeface="Calibri" panose="020F0502020204030204" pitchFamily="34" charset="0"/>
          </a:endParaRPr>
        </a:p>
      </dgm:t>
    </dgm:pt>
    <dgm:pt modelId="{662ABC88-8136-46A4-A9DF-BD7774DF4AF8}" type="sibTrans" cxnId="{41D01BE2-9C98-4ACC-A031-B127A3FBAB57}">
      <dgm:prSet/>
      <dgm:spPr/>
      <dgm:t>
        <a:bodyPr/>
        <a:lstStyle/>
        <a:p>
          <a:endParaRPr lang="en-US" sz="1200">
            <a:latin typeface="Calibri" panose="020F0502020204030204" pitchFamily="34" charset="0"/>
            <a:cs typeface="Calibri" panose="020F0502020204030204" pitchFamily="34" charset="0"/>
          </a:endParaRPr>
        </a:p>
      </dgm:t>
    </dgm:pt>
    <dgm:pt modelId="{529386F7-5964-444C-BF42-A05527F7A682}">
      <dgm:prSet custT="1"/>
      <dgm:spPr/>
      <dgm:t>
        <a:bodyPr/>
        <a:lstStyle/>
        <a:p>
          <a:r>
            <a:rPr lang="en-US" sz="1600" dirty="0"/>
            <a:t>Total number of people who received at least one vaccine dose</a:t>
          </a:r>
        </a:p>
      </dgm:t>
    </dgm:pt>
    <dgm:pt modelId="{9B07F930-AE0D-4400-849E-B5954E1A1AB2}" type="parTrans" cxnId="{0C9618CA-B60D-49B4-A7EF-C5BBF979022B}">
      <dgm:prSet/>
      <dgm:spPr/>
      <dgm:t>
        <a:bodyPr/>
        <a:lstStyle/>
        <a:p>
          <a:endParaRPr lang="en-US" sz="1200">
            <a:latin typeface="Calibri" panose="020F0502020204030204" pitchFamily="34" charset="0"/>
            <a:cs typeface="Calibri" panose="020F0502020204030204" pitchFamily="34" charset="0"/>
          </a:endParaRPr>
        </a:p>
      </dgm:t>
    </dgm:pt>
    <dgm:pt modelId="{2B9A8DF1-D4ED-459E-A85E-CD76B197E485}" type="sibTrans" cxnId="{0C9618CA-B60D-49B4-A7EF-C5BBF979022B}">
      <dgm:prSet/>
      <dgm:spPr/>
      <dgm:t>
        <a:bodyPr/>
        <a:lstStyle/>
        <a:p>
          <a:endParaRPr lang="en-US" sz="1200">
            <a:latin typeface="Calibri" panose="020F0502020204030204" pitchFamily="34" charset="0"/>
            <a:cs typeface="Calibri" panose="020F0502020204030204" pitchFamily="34" charset="0"/>
          </a:endParaRPr>
        </a:p>
      </dgm:t>
    </dgm:pt>
    <dgm:pt modelId="{9A3927D1-9B66-4182-B2DC-D407E7D347AF}">
      <dgm:prSet custT="1"/>
      <dgm:spPr/>
      <dgm:t>
        <a:bodyPr/>
        <a:lstStyle/>
        <a:p>
          <a:r>
            <a:rPr lang="en-US" sz="1600" dirty="0"/>
            <a:t>Total number of people who received all doses prescribed by the vaccination protocol</a:t>
          </a:r>
        </a:p>
      </dgm:t>
    </dgm:pt>
    <dgm:pt modelId="{81E73A09-554A-4C01-9835-41F8FC19C12E}" type="parTrans" cxnId="{27DF6698-BE29-4E8E-B63B-A55783F2F90A}">
      <dgm:prSet/>
      <dgm:spPr/>
      <dgm:t>
        <a:bodyPr/>
        <a:lstStyle/>
        <a:p>
          <a:endParaRPr lang="en-US" sz="1200">
            <a:latin typeface="Calibri" panose="020F0502020204030204" pitchFamily="34" charset="0"/>
            <a:cs typeface="Calibri" panose="020F0502020204030204" pitchFamily="34" charset="0"/>
          </a:endParaRPr>
        </a:p>
      </dgm:t>
    </dgm:pt>
    <dgm:pt modelId="{60EB50D5-CB3D-4D94-A873-64D995D6D62B}" type="sibTrans" cxnId="{27DF6698-BE29-4E8E-B63B-A55783F2F90A}">
      <dgm:prSet/>
      <dgm:spPr/>
      <dgm:t>
        <a:bodyPr/>
        <a:lstStyle/>
        <a:p>
          <a:endParaRPr lang="en-US" sz="1200">
            <a:latin typeface="Calibri" panose="020F0502020204030204" pitchFamily="34" charset="0"/>
            <a:cs typeface="Calibri" panose="020F0502020204030204" pitchFamily="34" charset="0"/>
          </a:endParaRPr>
        </a:p>
      </dgm:t>
    </dgm:pt>
    <dgm:pt modelId="{617F2225-9AE4-4493-8788-F68B9A41A2BE}">
      <dgm:prSet custT="1"/>
      <dgm:spPr/>
      <dgm:t>
        <a:bodyPr/>
        <a:lstStyle/>
        <a:p>
          <a:r>
            <a:rPr lang="en-US" sz="1600" dirty="0"/>
            <a:t>Total number of COVID-19 vaccination booster doses administered (doses administered beyond the number prescribed by the vaccination protocol)</a:t>
          </a:r>
        </a:p>
      </dgm:t>
    </dgm:pt>
    <dgm:pt modelId="{AF7BA1A0-7652-4775-AD59-006CAB332B23}" type="parTrans" cxnId="{05451C68-1838-4467-9D22-5E2F24DDAB95}">
      <dgm:prSet/>
      <dgm:spPr/>
      <dgm:t>
        <a:bodyPr/>
        <a:lstStyle/>
        <a:p>
          <a:endParaRPr lang="en-US" sz="1200">
            <a:latin typeface="Calibri" panose="020F0502020204030204" pitchFamily="34" charset="0"/>
            <a:cs typeface="Calibri" panose="020F0502020204030204" pitchFamily="34" charset="0"/>
          </a:endParaRPr>
        </a:p>
      </dgm:t>
    </dgm:pt>
    <dgm:pt modelId="{CF27B8D4-4E95-44CE-BB1D-6B577016D4D5}" type="sibTrans" cxnId="{05451C68-1838-4467-9D22-5E2F24DDAB95}">
      <dgm:prSet/>
      <dgm:spPr/>
      <dgm:t>
        <a:bodyPr/>
        <a:lstStyle/>
        <a:p>
          <a:endParaRPr lang="en-US" sz="1200">
            <a:latin typeface="Calibri" panose="020F0502020204030204" pitchFamily="34" charset="0"/>
            <a:cs typeface="Calibri" panose="020F0502020204030204" pitchFamily="34" charset="0"/>
          </a:endParaRPr>
        </a:p>
      </dgm:t>
    </dgm:pt>
    <dgm:pt modelId="{7B612AA9-2903-4410-B864-97EDE6DBBFB8}">
      <dgm:prSet custT="1"/>
      <dgm:spPr/>
      <dgm:t>
        <a:bodyPr/>
        <a:lstStyle/>
        <a:p>
          <a:r>
            <a:rPr lang="en-US" sz="1600" dirty="0"/>
            <a:t>New COVID-19 vaccination doses administered (only calculated for consecutive days)</a:t>
          </a:r>
        </a:p>
      </dgm:t>
    </dgm:pt>
    <dgm:pt modelId="{D65D564F-78EF-42EA-9FE5-5EEC04B1CD28}" type="parTrans" cxnId="{F880F4A3-42EA-453B-81D2-53A3EAE9F6E7}">
      <dgm:prSet/>
      <dgm:spPr/>
      <dgm:t>
        <a:bodyPr/>
        <a:lstStyle/>
        <a:p>
          <a:endParaRPr lang="en-US" sz="1200">
            <a:latin typeface="Calibri" panose="020F0502020204030204" pitchFamily="34" charset="0"/>
            <a:cs typeface="Calibri" panose="020F0502020204030204" pitchFamily="34" charset="0"/>
          </a:endParaRPr>
        </a:p>
      </dgm:t>
    </dgm:pt>
    <dgm:pt modelId="{40178440-D95E-465C-9449-698BCC8C874D}" type="sibTrans" cxnId="{F880F4A3-42EA-453B-81D2-53A3EAE9F6E7}">
      <dgm:prSet/>
      <dgm:spPr/>
      <dgm:t>
        <a:bodyPr/>
        <a:lstStyle/>
        <a:p>
          <a:endParaRPr lang="en-US" sz="1200">
            <a:latin typeface="Calibri" panose="020F0502020204030204" pitchFamily="34" charset="0"/>
            <a:cs typeface="Calibri" panose="020F0502020204030204" pitchFamily="34" charset="0"/>
          </a:endParaRPr>
        </a:p>
      </dgm:t>
    </dgm:pt>
    <dgm:pt modelId="{6AC53151-49ED-4F3F-94A7-CDF75E4E9D63}" type="pres">
      <dgm:prSet presAssocID="{18A721C0-9AAF-4834-A02C-5F15BDCE24D7}" presName="linear" presStyleCnt="0">
        <dgm:presLayoutVars>
          <dgm:animLvl val="lvl"/>
          <dgm:resizeHandles val="exact"/>
        </dgm:presLayoutVars>
      </dgm:prSet>
      <dgm:spPr/>
    </dgm:pt>
    <dgm:pt modelId="{AE4E9573-B4C8-4C1E-8E54-26FD2062A541}" type="pres">
      <dgm:prSet presAssocID="{06F08916-A769-425E-874A-D8AC18234C12}" presName="parentText" presStyleLbl="node1" presStyleIdx="0" presStyleCnt="6" custLinFactNeighborX="-156">
        <dgm:presLayoutVars>
          <dgm:chMax val="0"/>
          <dgm:bulletEnabled val="1"/>
        </dgm:presLayoutVars>
      </dgm:prSet>
      <dgm:spPr/>
    </dgm:pt>
    <dgm:pt modelId="{230D183E-BA24-4EC4-9D5C-1B79BC2FB4F8}" type="pres">
      <dgm:prSet presAssocID="{B6678165-2000-4FF1-94C3-CCCABA909BA3}" presName="spacer" presStyleCnt="0"/>
      <dgm:spPr/>
    </dgm:pt>
    <dgm:pt modelId="{833BE6AB-66DD-42E2-ABCB-E2867DF5B939}" type="pres">
      <dgm:prSet presAssocID="{72D5DDD7-D235-4751-A31C-7F0465CD4097}" presName="parentText" presStyleLbl="node1" presStyleIdx="1" presStyleCnt="6" custLinFactNeighborY="0">
        <dgm:presLayoutVars>
          <dgm:chMax val="0"/>
          <dgm:bulletEnabled val="1"/>
        </dgm:presLayoutVars>
      </dgm:prSet>
      <dgm:spPr/>
    </dgm:pt>
    <dgm:pt modelId="{0A03BDB9-1FCE-403E-B2F9-974FF21DBCF3}" type="pres">
      <dgm:prSet presAssocID="{662ABC88-8136-46A4-A9DF-BD7774DF4AF8}" presName="spacer" presStyleCnt="0"/>
      <dgm:spPr/>
    </dgm:pt>
    <dgm:pt modelId="{A17CF041-0020-4931-B6D3-127F2835EE34}" type="pres">
      <dgm:prSet presAssocID="{529386F7-5964-444C-BF42-A05527F7A682}" presName="parentText" presStyleLbl="node1" presStyleIdx="2" presStyleCnt="6">
        <dgm:presLayoutVars>
          <dgm:chMax val="0"/>
          <dgm:bulletEnabled val="1"/>
        </dgm:presLayoutVars>
      </dgm:prSet>
      <dgm:spPr/>
    </dgm:pt>
    <dgm:pt modelId="{D1497B20-298A-4458-B794-96C55563DC45}" type="pres">
      <dgm:prSet presAssocID="{2B9A8DF1-D4ED-459E-A85E-CD76B197E485}" presName="spacer" presStyleCnt="0"/>
      <dgm:spPr/>
    </dgm:pt>
    <dgm:pt modelId="{A192B7CC-7226-45CF-A1C9-0B727DD691CD}" type="pres">
      <dgm:prSet presAssocID="{9A3927D1-9B66-4182-B2DC-D407E7D347AF}" presName="parentText" presStyleLbl="node1" presStyleIdx="3" presStyleCnt="6">
        <dgm:presLayoutVars>
          <dgm:chMax val="0"/>
          <dgm:bulletEnabled val="1"/>
        </dgm:presLayoutVars>
      </dgm:prSet>
      <dgm:spPr/>
    </dgm:pt>
    <dgm:pt modelId="{0FD593F5-09AE-4468-9A49-470F8FF4EB32}" type="pres">
      <dgm:prSet presAssocID="{60EB50D5-CB3D-4D94-A873-64D995D6D62B}" presName="spacer" presStyleCnt="0"/>
      <dgm:spPr/>
    </dgm:pt>
    <dgm:pt modelId="{6F087D34-272B-41F8-8669-0E7C60C1CB0F}" type="pres">
      <dgm:prSet presAssocID="{617F2225-9AE4-4493-8788-F68B9A41A2BE}" presName="parentText" presStyleLbl="node1" presStyleIdx="4" presStyleCnt="6">
        <dgm:presLayoutVars>
          <dgm:chMax val="0"/>
          <dgm:bulletEnabled val="1"/>
        </dgm:presLayoutVars>
      </dgm:prSet>
      <dgm:spPr/>
    </dgm:pt>
    <dgm:pt modelId="{5603B5BA-9023-43A9-B6E0-A7429AD9BDA1}" type="pres">
      <dgm:prSet presAssocID="{CF27B8D4-4E95-44CE-BB1D-6B577016D4D5}" presName="spacer" presStyleCnt="0"/>
      <dgm:spPr/>
    </dgm:pt>
    <dgm:pt modelId="{EDC46F62-6C5E-4F79-AD90-18C79E44C9E1}" type="pres">
      <dgm:prSet presAssocID="{7B612AA9-2903-4410-B864-97EDE6DBBFB8}" presName="parentText" presStyleLbl="node1" presStyleIdx="5" presStyleCnt="6">
        <dgm:presLayoutVars>
          <dgm:chMax val="0"/>
          <dgm:bulletEnabled val="1"/>
        </dgm:presLayoutVars>
      </dgm:prSet>
      <dgm:spPr/>
    </dgm:pt>
  </dgm:ptLst>
  <dgm:cxnLst>
    <dgm:cxn modelId="{33136A03-DDAC-494B-98E8-58ECC3184FA6}" type="presOf" srcId="{617F2225-9AE4-4493-8788-F68B9A41A2BE}" destId="{6F087D34-272B-41F8-8669-0E7C60C1CB0F}" srcOrd="0" destOrd="0" presId="urn:microsoft.com/office/officeart/2005/8/layout/vList2"/>
    <dgm:cxn modelId="{0709080C-4E32-4243-8B39-0BA518A38951}" type="presOf" srcId="{06F08916-A769-425E-874A-D8AC18234C12}" destId="{AE4E9573-B4C8-4C1E-8E54-26FD2062A541}" srcOrd="0" destOrd="0" presId="urn:microsoft.com/office/officeart/2005/8/layout/vList2"/>
    <dgm:cxn modelId="{7D538710-98C7-438B-BBEF-B2EEAEA82CB7}" type="presOf" srcId="{9A3927D1-9B66-4182-B2DC-D407E7D347AF}" destId="{A192B7CC-7226-45CF-A1C9-0B727DD691CD}" srcOrd="0" destOrd="0" presId="urn:microsoft.com/office/officeart/2005/8/layout/vList2"/>
    <dgm:cxn modelId="{05451C68-1838-4467-9D22-5E2F24DDAB95}" srcId="{18A721C0-9AAF-4834-A02C-5F15BDCE24D7}" destId="{617F2225-9AE4-4493-8788-F68B9A41A2BE}" srcOrd="4" destOrd="0" parTransId="{AF7BA1A0-7652-4775-AD59-006CAB332B23}" sibTransId="{CF27B8D4-4E95-44CE-BB1D-6B577016D4D5}"/>
    <dgm:cxn modelId="{7FF22857-611B-4BF6-97E0-77A49A6605A0}" srcId="{18A721C0-9AAF-4834-A02C-5F15BDCE24D7}" destId="{06F08916-A769-425E-874A-D8AC18234C12}" srcOrd="0" destOrd="0" parTransId="{E12C1E55-478D-4247-A9AD-518443A37B73}" sibTransId="{B6678165-2000-4FF1-94C3-CCCABA909BA3}"/>
    <dgm:cxn modelId="{27DF6698-BE29-4E8E-B63B-A55783F2F90A}" srcId="{18A721C0-9AAF-4834-A02C-5F15BDCE24D7}" destId="{9A3927D1-9B66-4182-B2DC-D407E7D347AF}" srcOrd="3" destOrd="0" parTransId="{81E73A09-554A-4C01-9835-41F8FC19C12E}" sibTransId="{60EB50D5-CB3D-4D94-A873-64D995D6D62B}"/>
    <dgm:cxn modelId="{11DBFA98-21EC-4034-8E0A-844068778032}" type="presOf" srcId="{7B612AA9-2903-4410-B864-97EDE6DBBFB8}" destId="{EDC46F62-6C5E-4F79-AD90-18C79E44C9E1}" srcOrd="0" destOrd="0" presId="urn:microsoft.com/office/officeart/2005/8/layout/vList2"/>
    <dgm:cxn modelId="{F880F4A3-42EA-453B-81D2-53A3EAE9F6E7}" srcId="{18A721C0-9AAF-4834-A02C-5F15BDCE24D7}" destId="{7B612AA9-2903-4410-B864-97EDE6DBBFB8}" srcOrd="5" destOrd="0" parTransId="{D65D564F-78EF-42EA-9FE5-5EEC04B1CD28}" sibTransId="{40178440-D95E-465C-9449-698BCC8C874D}"/>
    <dgm:cxn modelId="{0C9618CA-B60D-49B4-A7EF-C5BBF979022B}" srcId="{18A721C0-9AAF-4834-A02C-5F15BDCE24D7}" destId="{529386F7-5964-444C-BF42-A05527F7A682}" srcOrd="2" destOrd="0" parTransId="{9B07F930-AE0D-4400-849E-B5954E1A1AB2}" sibTransId="{2B9A8DF1-D4ED-459E-A85E-CD76B197E485}"/>
    <dgm:cxn modelId="{9814D7D2-2BFE-4C06-9758-08AFDEE92E40}" type="presOf" srcId="{72D5DDD7-D235-4751-A31C-7F0465CD4097}" destId="{833BE6AB-66DD-42E2-ABCB-E2867DF5B939}" srcOrd="0" destOrd="0" presId="urn:microsoft.com/office/officeart/2005/8/layout/vList2"/>
    <dgm:cxn modelId="{41D01BE2-9C98-4ACC-A031-B127A3FBAB57}" srcId="{18A721C0-9AAF-4834-A02C-5F15BDCE24D7}" destId="{72D5DDD7-D235-4751-A31C-7F0465CD4097}" srcOrd="1" destOrd="0" parTransId="{EDD8D385-80C3-4724-B5A7-CAA4B7C8FB4F}" sibTransId="{662ABC88-8136-46A4-A9DF-BD7774DF4AF8}"/>
    <dgm:cxn modelId="{E73840EA-35E3-4A64-9F6C-528136C97CF1}" type="presOf" srcId="{18A721C0-9AAF-4834-A02C-5F15BDCE24D7}" destId="{6AC53151-49ED-4F3F-94A7-CDF75E4E9D63}" srcOrd="0" destOrd="0" presId="urn:microsoft.com/office/officeart/2005/8/layout/vList2"/>
    <dgm:cxn modelId="{F0BA56FC-7294-4A09-9E5C-1F14DAD86CA0}" type="presOf" srcId="{529386F7-5964-444C-BF42-A05527F7A682}" destId="{A17CF041-0020-4931-B6D3-127F2835EE34}" srcOrd="0" destOrd="0" presId="urn:microsoft.com/office/officeart/2005/8/layout/vList2"/>
    <dgm:cxn modelId="{EB2B3EF7-135D-44D1-A961-511079CB665D}" type="presParOf" srcId="{6AC53151-49ED-4F3F-94A7-CDF75E4E9D63}" destId="{AE4E9573-B4C8-4C1E-8E54-26FD2062A541}" srcOrd="0" destOrd="0" presId="urn:microsoft.com/office/officeart/2005/8/layout/vList2"/>
    <dgm:cxn modelId="{F610DCDD-A32D-42F8-9622-8083D249FC7C}" type="presParOf" srcId="{6AC53151-49ED-4F3F-94A7-CDF75E4E9D63}" destId="{230D183E-BA24-4EC4-9D5C-1B79BC2FB4F8}" srcOrd="1" destOrd="0" presId="urn:microsoft.com/office/officeart/2005/8/layout/vList2"/>
    <dgm:cxn modelId="{14FADF19-2D77-4E14-A9DE-2312A59A8A7E}" type="presParOf" srcId="{6AC53151-49ED-4F3F-94A7-CDF75E4E9D63}" destId="{833BE6AB-66DD-42E2-ABCB-E2867DF5B939}" srcOrd="2" destOrd="0" presId="urn:microsoft.com/office/officeart/2005/8/layout/vList2"/>
    <dgm:cxn modelId="{D315287D-95A7-4EC8-A137-97BFF7160D05}" type="presParOf" srcId="{6AC53151-49ED-4F3F-94A7-CDF75E4E9D63}" destId="{0A03BDB9-1FCE-403E-B2F9-974FF21DBCF3}" srcOrd="3" destOrd="0" presId="urn:microsoft.com/office/officeart/2005/8/layout/vList2"/>
    <dgm:cxn modelId="{52F1F4BA-8FB9-4FB6-B5A2-B8B16D7C7D5D}" type="presParOf" srcId="{6AC53151-49ED-4F3F-94A7-CDF75E4E9D63}" destId="{A17CF041-0020-4931-B6D3-127F2835EE34}" srcOrd="4" destOrd="0" presId="urn:microsoft.com/office/officeart/2005/8/layout/vList2"/>
    <dgm:cxn modelId="{B120A172-C1B9-4723-945A-72A2DACB20C9}" type="presParOf" srcId="{6AC53151-49ED-4F3F-94A7-CDF75E4E9D63}" destId="{D1497B20-298A-4458-B794-96C55563DC45}" srcOrd="5" destOrd="0" presId="urn:microsoft.com/office/officeart/2005/8/layout/vList2"/>
    <dgm:cxn modelId="{5F6A7E1C-E1C2-408D-B32E-01B48CBF39C8}" type="presParOf" srcId="{6AC53151-49ED-4F3F-94A7-CDF75E4E9D63}" destId="{A192B7CC-7226-45CF-A1C9-0B727DD691CD}" srcOrd="6" destOrd="0" presId="urn:microsoft.com/office/officeart/2005/8/layout/vList2"/>
    <dgm:cxn modelId="{E2A8EE98-DB33-4C59-9C23-D3EE07C2C080}" type="presParOf" srcId="{6AC53151-49ED-4F3F-94A7-CDF75E4E9D63}" destId="{0FD593F5-09AE-4468-9A49-470F8FF4EB32}" srcOrd="7" destOrd="0" presId="urn:microsoft.com/office/officeart/2005/8/layout/vList2"/>
    <dgm:cxn modelId="{7C58541C-E85C-40C5-9FA4-40EF31D66AAA}" type="presParOf" srcId="{6AC53151-49ED-4F3F-94A7-CDF75E4E9D63}" destId="{6F087D34-272B-41F8-8669-0E7C60C1CB0F}" srcOrd="8" destOrd="0" presId="urn:microsoft.com/office/officeart/2005/8/layout/vList2"/>
    <dgm:cxn modelId="{AD6660FD-0EB8-446E-8DDF-94C14B26A9B1}" type="presParOf" srcId="{6AC53151-49ED-4F3F-94A7-CDF75E4E9D63}" destId="{5603B5BA-9023-43A9-B6E0-A7429AD9BDA1}" srcOrd="9" destOrd="0" presId="urn:microsoft.com/office/officeart/2005/8/layout/vList2"/>
    <dgm:cxn modelId="{0869339B-6320-446F-83AF-E44497F17E82}" type="presParOf" srcId="{6AC53151-49ED-4F3F-94A7-CDF75E4E9D63}" destId="{EDC46F62-6C5E-4F79-AD90-18C79E44C9E1}"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721C0-9AAF-4834-A02C-5F15BDCE24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F08916-A769-425E-874A-D8AC18234C12}">
      <dgm:prSet custT="1"/>
      <dgm:spPr>
        <a:solidFill>
          <a:schemeClr val="bg1">
            <a:lumMod val="75000"/>
            <a:lumOff val="25000"/>
          </a:schemeClr>
        </a:solidFill>
      </dgm:spPr>
      <dgm:t>
        <a:bodyPr/>
        <a:lstStyle/>
        <a:p>
          <a:pPr algn="ctr"/>
          <a:r>
            <a:rPr lang="en-US" sz="1800" b="1" dirty="0">
              <a:solidFill>
                <a:schemeClr val="tx1"/>
              </a:solidFill>
              <a:latin typeface="Calibri" panose="020F0502020204030204" pitchFamily="34" charset="0"/>
              <a:cs typeface="Calibri" panose="020F0502020204030204" pitchFamily="34" charset="0"/>
            </a:rPr>
            <a:t>Variable</a:t>
          </a:r>
        </a:p>
      </dgm:t>
    </dgm:pt>
    <dgm:pt modelId="{E12C1E55-478D-4247-A9AD-518443A37B73}" type="parTrans" cxnId="{7FF22857-611B-4BF6-97E0-77A49A6605A0}">
      <dgm:prSet/>
      <dgm:spPr/>
      <dgm:t>
        <a:bodyPr/>
        <a:lstStyle/>
        <a:p>
          <a:endParaRPr lang="en-US" sz="1200">
            <a:latin typeface="Calibri" panose="020F0502020204030204" pitchFamily="34" charset="0"/>
            <a:cs typeface="Calibri" panose="020F0502020204030204" pitchFamily="34" charset="0"/>
          </a:endParaRPr>
        </a:p>
      </dgm:t>
    </dgm:pt>
    <dgm:pt modelId="{B6678165-2000-4FF1-94C3-CCCABA909BA3}" type="sibTrans" cxnId="{7FF22857-611B-4BF6-97E0-77A49A6605A0}">
      <dgm:prSet/>
      <dgm:spPr/>
      <dgm:t>
        <a:bodyPr/>
        <a:lstStyle/>
        <a:p>
          <a:endParaRPr lang="en-US" sz="1200">
            <a:latin typeface="Calibri" panose="020F0502020204030204" pitchFamily="34" charset="0"/>
            <a:cs typeface="Calibri" panose="020F0502020204030204" pitchFamily="34" charset="0"/>
          </a:endParaRPr>
        </a:p>
      </dgm:t>
    </dgm:pt>
    <dgm:pt modelId="{E0C2B399-70EA-4943-B506-7FE68AEB6E1D}">
      <dgm:prSet custT="1"/>
      <dgm:spPr/>
      <dgm:t>
        <a:bodyPr/>
        <a:lstStyle/>
        <a:p>
          <a:r>
            <a:rPr lang="en-US" sz="1600" b="0" i="0" dirty="0" err="1"/>
            <a:t>new.</a:t>
          </a:r>
          <a:r>
            <a:rPr lang="en-US" sz="1600" b="0" i="1" dirty="0" err="1"/>
            <a:t>vaccinations.</a:t>
          </a:r>
          <a:r>
            <a:rPr lang="en-US" sz="1600" b="0" i="0" dirty="0" err="1"/>
            <a:t>smoothed</a:t>
          </a:r>
          <a:endParaRPr lang="en-US" sz="1600" dirty="0">
            <a:latin typeface="Calibri" panose="020F0502020204030204" pitchFamily="34" charset="0"/>
            <a:cs typeface="Calibri" panose="020F0502020204030204" pitchFamily="34" charset="0"/>
          </a:endParaRPr>
        </a:p>
      </dgm:t>
    </dgm:pt>
    <dgm:pt modelId="{68B63AA5-533F-48D7-B48D-9CB2172AD466}" type="parTrans" cxnId="{A33B1311-EF76-47AE-98AE-65293527E2A2}">
      <dgm:prSet/>
      <dgm:spPr/>
      <dgm:t>
        <a:bodyPr/>
        <a:lstStyle/>
        <a:p>
          <a:endParaRPr lang="en-US" sz="1200">
            <a:latin typeface="Calibri" panose="020F0502020204030204" pitchFamily="34" charset="0"/>
            <a:cs typeface="Calibri" panose="020F0502020204030204" pitchFamily="34" charset="0"/>
          </a:endParaRPr>
        </a:p>
      </dgm:t>
    </dgm:pt>
    <dgm:pt modelId="{4E8A1B87-D0FF-4A26-9BA7-06A0494DA7A2}" type="sibTrans" cxnId="{A33B1311-EF76-47AE-98AE-65293527E2A2}">
      <dgm:prSet/>
      <dgm:spPr/>
      <dgm:t>
        <a:bodyPr/>
        <a:lstStyle/>
        <a:p>
          <a:endParaRPr lang="en-US" sz="1200">
            <a:latin typeface="Calibri" panose="020F0502020204030204" pitchFamily="34" charset="0"/>
            <a:cs typeface="Calibri" panose="020F0502020204030204" pitchFamily="34" charset="0"/>
          </a:endParaRPr>
        </a:p>
      </dgm:t>
    </dgm:pt>
    <dgm:pt modelId="{5B9E26AF-A578-4A8F-B362-0A8536EE8B25}">
      <dgm:prSet custT="1"/>
      <dgm:spPr/>
      <dgm:t>
        <a:bodyPr/>
        <a:lstStyle/>
        <a:p>
          <a:r>
            <a:rPr lang="en-US" sz="1600" dirty="0" err="1"/>
            <a:t>new.</a:t>
          </a:r>
          <a:r>
            <a:rPr lang="en-US" sz="1600" i="1" dirty="0" err="1"/>
            <a:t>vaccinations.</a:t>
          </a:r>
          <a:r>
            <a:rPr lang="en-US" sz="1600" dirty="0" err="1"/>
            <a:t>smoothed.</a:t>
          </a:r>
          <a:r>
            <a:rPr lang="en-US" sz="1600" i="1" dirty="0" err="1"/>
            <a:t>per.</a:t>
          </a:r>
          <a:r>
            <a:rPr lang="en-US" sz="1600" dirty="0" err="1"/>
            <a:t>million</a:t>
          </a:r>
          <a:endParaRPr lang="en-US" sz="1600" dirty="0">
            <a:latin typeface="Calibri" panose="020F0502020204030204" pitchFamily="34" charset="0"/>
            <a:cs typeface="Calibri" panose="020F0502020204030204" pitchFamily="34" charset="0"/>
          </a:endParaRPr>
        </a:p>
      </dgm:t>
    </dgm:pt>
    <dgm:pt modelId="{3110A479-9C62-44B1-9B52-A1FDFBFDFD8E}" type="parTrans" cxnId="{86127478-5FC3-4D5F-AC35-E3AA4E151907}">
      <dgm:prSet/>
      <dgm:spPr/>
      <dgm:t>
        <a:bodyPr/>
        <a:lstStyle/>
        <a:p>
          <a:endParaRPr lang="en-US" sz="1200">
            <a:latin typeface="Calibri" panose="020F0502020204030204" pitchFamily="34" charset="0"/>
            <a:cs typeface="Calibri" panose="020F0502020204030204" pitchFamily="34" charset="0"/>
          </a:endParaRPr>
        </a:p>
      </dgm:t>
    </dgm:pt>
    <dgm:pt modelId="{1F5B10A4-8461-44A7-A457-01308A858958}" type="sibTrans" cxnId="{86127478-5FC3-4D5F-AC35-E3AA4E151907}">
      <dgm:prSet/>
      <dgm:spPr/>
      <dgm:t>
        <a:bodyPr/>
        <a:lstStyle/>
        <a:p>
          <a:endParaRPr lang="en-US" sz="1200">
            <a:latin typeface="Calibri" panose="020F0502020204030204" pitchFamily="34" charset="0"/>
            <a:cs typeface="Calibri" panose="020F0502020204030204" pitchFamily="34" charset="0"/>
          </a:endParaRPr>
        </a:p>
      </dgm:t>
    </dgm:pt>
    <dgm:pt modelId="{7AC7C218-9464-4A16-A80F-9E3884C1D767}">
      <dgm:prSet custT="1"/>
      <dgm:spPr/>
      <dgm:t>
        <a:bodyPr/>
        <a:lstStyle/>
        <a:p>
          <a:r>
            <a:rPr lang="en-US" sz="1600" b="0" i="0" dirty="0" err="1"/>
            <a:t>people.</a:t>
          </a:r>
          <a:r>
            <a:rPr lang="en-US" sz="1600" b="0" i="1" dirty="0" err="1"/>
            <a:t>vaccinated.</a:t>
          </a:r>
          <a:r>
            <a:rPr lang="en-US" sz="1600" b="0" i="0" dirty="0" err="1"/>
            <a:t>per_hundred</a:t>
          </a:r>
          <a:endParaRPr lang="en-US" sz="1600" dirty="0">
            <a:latin typeface="Calibri" panose="020F0502020204030204" pitchFamily="34" charset="0"/>
            <a:cs typeface="Calibri" panose="020F0502020204030204" pitchFamily="34" charset="0"/>
          </a:endParaRPr>
        </a:p>
      </dgm:t>
    </dgm:pt>
    <dgm:pt modelId="{F97E548E-2A81-4724-A653-2BE175E76629}" type="sibTrans" cxnId="{C1DB154C-851F-4359-954E-047FAC503D3B}">
      <dgm:prSet/>
      <dgm:spPr/>
      <dgm:t>
        <a:bodyPr/>
        <a:lstStyle/>
        <a:p>
          <a:endParaRPr lang="en-US" sz="1200">
            <a:latin typeface="Calibri" panose="020F0502020204030204" pitchFamily="34" charset="0"/>
            <a:cs typeface="Calibri" panose="020F0502020204030204" pitchFamily="34" charset="0"/>
          </a:endParaRPr>
        </a:p>
      </dgm:t>
    </dgm:pt>
    <dgm:pt modelId="{CA9922D0-C73C-4EC0-A742-7E8EA80CC87B}" type="parTrans" cxnId="{C1DB154C-851F-4359-954E-047FAC503D3B}">
      <dgm:prSet/>
      <dgm:spPr/>
      <dgm:t>
        <a:bodyPr/>
        <a:lstStyle/>
        <a:p>
          <a:endParaRPr lang="en-US" sz="1200">
            <a:latin typeface="Calibri" panose="020F0502020204030204" pitchFamily="34" charset="0"/>
            <a:cs typeface="Calibri" panose="020F0502020204030204" pitchFamily="34" charset="0"/>
          </a:endParaRPr>
        </a:p>
      </dgm:t>
    </dgm:pt>
    <dgm:pt modelId="{97D50B24-D26B-400E-B6CD-11CFED4E4619}">
      <dgm:prSet custT="1"/>
      <dgm:spPr/>
      <dgm:t>
        <a:bodyPr/>
        <a:lstStyle/>
        <a:p>
          <a:r>
            <a:rPr lang="en-US" sz="1600" b="0" i="0" dirty="0" err="1"/>
            <a:t>total.</a:t>
          </a:r>
          <a:r>
            <a:rPr lang="en-US" sz="1600" b="0" i="1" dirty="0" err="1"/>
            <a:t>vaccinations.</a:t>
          </a:r>
          <a:r>
            <a:rPr lang="en-US" sz="1600" b="0" i="0" dirty="0" err="1"/>
            <a:t>per_hundred</a:t>
          </a:r>
          <a:endParaRPr lang="en-US" sz="1600" dirty="0">
            <a:latin typeface="Calibri" panose="020F0502020204030204" pitchFamily="34" charset="0"/>
            <a:cs typeface="Calibri" panose="020F0502020204030204" pitchFamily="34" charset="0"/>
          </a:endParaRPr>
        </a:p>
      </dgm:t>
    </dgm:pt>
    <dgm:pt modelId="{B5F7EFB2-8870-441C-BB90-218D87517D93}" type="sibTrans" cxnId="{EE224FD5-EF62-4A77-8A4A-EBC5DAD9D38C}">
      <dgm:prSet/>
      <dgm:spPr/>
      <dgm:t>
        <a:bodyPr/>
        <a:lstStyle/>
        <a:p>
          <a:endParaRPr lang="en-US" sz="1200">
            <a:latin typeface="Calibri" panose="020F0502020204030204" pitchFamily="34" charset="0"/>
            <a:cs typeface="Calibri" panose="020F0502020204030204" pitchFamily="34" charset="0"/>
          </a:endParaRPr>
        </a:p>
      </dgm:t>
    </dgm:pt>
    <dgm:pt modelId="{E679C9A5-F1EE-4A4C-A47C-98D06BF9D457}" type="parTrans" cxnId="{EE224FD5-EF62-4A77-8A4A-EBC5DAD9D38C}">
      <dgm:prSet/>
      <dgm:spPr/>
      <dgm:t>
        <a:bodyPr/>
        <a:lstStyle/>
        <a:p>
          <a:endParaRPr lang="en-US" sz="1200">
            <a:latin typeface="Calibri" panose="020F0502020204030204" pitchFamily="34" charset="0"/>
            <a:cs typeface="Calibri" panose="020F0502020204030204" pitchFamily="34" charset="0"/>
          </a:endParaRPr>
        </a:p>
      </dgm:t>
    </dgm:pt>
    <dgm:pt modelId="{6AC53151-49ED-4F3F-94A7-CDF75E4E9D63}" type="pres">
      <dgm:prSet presAssocID="{18A721C0-9AAF-4834-A02C-5F15BDCE24D7}" presName="linear" presStyleCnt="0">
        <dgm:presLayoutVars>
          <dgm:animLvl val="lvl"/>
          <dgm:resizeHandles val="exact"/>
        </dgm:presLayoutVars>
      </dgm:prSet>
      <dgm:spPr/>
    </dgm:pt>
    <dgm:pt modelId="{AE4E9573-B4C8-4C1E-8E54-26FD2062A541}" type="pres">
      <dgm:prSet presAssocID="{06F08916-A769-425E-874A-D8AC18234C12}" presName="parentText" presStyleLbl="node1" presStyleIdx="0" presStyleCnt="5" custLinFactNeighborY="-18666">
        <dgm:presLayoutVars>
          <dgm:chMax val="0"/>
          <dgm:bulletEnabled val="1"/>
        </dgm:presLayoutVars>
      </dgm:prSet>
      <dgm:spPr/>
    </dgm:pt>
    <dgm:pt modelId="{230D183E-BA24-4EC4-9D5C-1B79BC2FB4F8}" type="pres">
      <dgm:prSet presAssocID="{B6678165-2000-4FF1-94C3-CCCABA909BA3}" presName="spacer" presStyleCnt="0"/>
      <dgm:spPr/>
    </dgm:pt>
    <dgm:pt modelId="{AB81F85F-D94C-44C1-A4DF-94310B55BE26}" type="pres">
      <dgm:prSet presAssocID="{E0C2B399-70EA-4943-B506-7FE68AEB6E1D}" presName="parentText" presStyleLbl="node1" presStyleIdx="1" presStyleCnt="5" custLinFactNeighborY="-27999">
        <dgm:presLayoutVars>
          <dgm:chMax val="0"/>
          <dgm:bulletEnabled val="1"/>
        </dgm:presLayoutVars>
      </dgm:prSet>
      <dgm:spPr/>
    </dgm:pt>
    <dgm:pt modelId="{27A72938-F782-4B3A-835E-E081F4D79F7A}" type="pres">
      <dgm:prSet presAssocID="{4E8A1B87-D0FF-4A26-9BA7-06A0494DA7A2}" presName="spacer" presStyleCnt="0"/>
      <dgm:spPr/>
    </dgm:pt>
    <dgm:pt modelId="{5F9CEEEC-DE8D-44F2-B3B4-808CB018A162}" type="pres">
      <dgm:prSet presAssocID="{97D50B24-D26B-400E-B6CD-11CFED4E4619}" presName="parentText" presStyleLbl="node1" presStyleIdx="2" presStyleCnt="5" custLinFactNeighborY="-37332">
        <dgm:presLayoutVars>
          <dgm:chMax val="0"/>
          <dgm:bulletEnabled val="1"/>
        </dgm:presLayoutVars>
      </dgm:prSet>
      <dgm:spPr/>
    </dgm:pt>
    <dgm:pt modelId="{4B60A23A-D289-470A-9589-0E0D780A76FA}" type="pres">
      <dgm:prSet presAssocID="{B5F7EFB2-8870-441C-BB90-218D87517D93}" presName="spacer" presStyleCnt="0"/>
      <dgm:spPr/>
    </dgm:pt>
    <dgm:pt modelId="{FCC9CFC8-BC5A-4DD9-A2CB-2B0B4BA1114B}" type="pres">
      <dgm:prSet presAssocID="{7AC7C218-9464-4A16-A80F-9E3884C1D767}" presName="parentText" presStyleLbl="node1" presStyleIdx="3" presStyleCnt="5" custLinFactNeighborY="-18666">
        <dgm:presLayoutVars>
          <dgm:chMax val="0"/>
          <dgm:bulletEnabled val="1"/>
        </dgm:presLayoutVars>
      </dgm:prSet>
      <dgm:spPr/>
    </dgm:pt>
    <dgm:pt modelId="{2AFBC408-2063-427A-AB45-AF9563FA2834}" type="pres">
      <dgm:prSet presAssocID="{F97E548E-2A81-4724-A653-2BE175E76629}" presName="spacer" presStyleCnt="0"/>
      <dgm:spPr/>
    </dgm:pt>
    <dgm:pt modelId="{DB49EE90-7484-4421-94DF-4253EFDF84D8}" type="pres">
      <dgm:prSet presAssocID="{5B9E26AF-A578-4A8F-B362-0A8536EE8B25}" presName="parentText" presStyleLbl="node1" presStyleIdx="4" presStyleCnt="5" custLinFactNeighborY="-18666">
        <dgm:presLayoutVars>
          <dgm:chMax val="0"/>
          <dgm:bulletEnabled val="1"/>
        </dgm:presLayoutVars>
      </dgm:prSet>
      <dgm:spPr/>
    </dgm:pt>
  </dgm:ptLst>
  <dgm:cxnLst>
    <dgm:cxn modelId="{07B2B603-71E2-48D7-85FC-FFF517D6A23B}" type="presOf" srcId="{7AC7C218-9464-4A16-A80F-9E3884C1D767}" destId="{FCC9CFC8-BC5A-4DD9-A2CB-2B0B4BA1114B}" srcOrd="0" destOrd="0" presId="urn:microsoft.com/office/officeart/2005/8/layout/vList2"/>
    <dgm:cxn modelId="{0709080C-4E32-4243-8B39-0BA518A38951}" type="presOf" srcId="{06F08916-A769-425E-874A-D8AC18234C12}" destId="{AE4E9573-B4C8-4C1E-8E54-26FD2062A541}" srcOrd="0" destOrd="0" presId="urn:microsoft.com/office/officeart/2005/8/layout/vList2"/>
    <dgm:cxn modelId="{A33B1311-EF76-47AE-98AE-65293527E2A2}" srcId="{18A721C0-9AAF-4834-A02C-5F15BDCE24D7}" destId="{E0C2B399-70EA-4943-B506-7FE68AEB6E1D}" srcOrd="1" destOrd="0" parTransId="{68B63AA5-533F-48D7-B48D-9CB2172AD466}" sibTransId="{4E8A1B87-D0FF-4A26-9BA7-06A0494DA7A2}"/>
    <dgm:cxn modelId="{68507847-DFF7-4842-9C6A-8E8515AC60E1}" type="presOf" srcId="{97D50B24-D26B-400E-B6CD-11CFED4E4619}" destId="{5F9CEEEC-DE8D-44F2-B3B4-808CB018A162}" srcOrd="0" destOrd="0" presId="urn:microsoft.com/office/officeart/2005/8/layout/vList2"/>
    <dgm:cxn modelId="{C1DB154C-851F-4359-954E-047FAC503D3B}" srcId="{18A721C0-9AAF-4834-A02C-5F15BDCE24D7}" destId="{7AC7C218-9464-4A16-A80F-9E3884C1D767}" srcOrd="3" destOrd="0" parTransId="{CA9922D0-C73C-4EC0-A742-7E8EA80CC87B}" sibTransId="{F97E548E-2A81-4724-A653-2BE175E76629}"/>
    <dgm:cxn modelId="{7FF22857-611B-4BF6-97E0-77A49A6605A0}" srcId="{18A721C0-9AAF-4834-A02C-5F15BDCE24D7}" destId="{06F08916-A769-425E-874A-D8AC18234C12}" srcOrd="0" destOrd="0" parTransId="{E12C1E55-478D-4247-A9AD-518443A37B73}" sibTransId="{B6678165-2000-4FF1-94C3-CCCABA909BA3}"/>
    <dgm:cxn modelId="{86127478-5FC3-4D5F-AC35-E3AA4E151907}" srcId="{18A721C0-9AAF-4834-A02C-5F15BDCE24D7}" destId="{5B9E26AF-A578-4A8F-B362-0A8536EE8B25}" srcOrd="4" destOrd="0" parTransId="{3110A479-9C62-44B1-9B52-A1FDFBFDFD8E}" sibTransId="{1F5B10A4-8461-44A7-A457-01308A858958}"/>
    <dgm:cxn modelId="{888BF67C-4224-4954-A925-3B92566E2170}" type="presOf" srcId="{E0C2B399-70EA-4943-B506-7FE68AEB6E1D}" destId="{AB81F85F-D94C-44C1-A4DF-94310B55BE26}" srcOrd="0" destOrd="0" presId="urn:microsoft.com/office/officeart/2005/8/layout/vList2"/>
    <dgm:cxn modelId="{9998DD8F-8ABB-4031-9449-F57291C0BF49}" type="presOf" srcId="{5B9E26AF-A578-4A8F-B362-0A8536EE8B25}" destId="{DB49EE90-7484-4421-94DF-4253EFDF84D8}" srcOrd="0" destOrd="0" presId="urn:microsoft.com/office/officeart/2005/8/layout/vList2"/>
    <dgm:cxn modelId="{EE224FD5-EF62-4A77-8A4A-EBC5DAD9D38C}" srcId="{18A721C0-9AAF-4834-A02C-5F15BDCE24D7}" destId="{97D50B24-D26B-400E-B6CD-11CFED4E4619}" srcOrd="2" destOrd="0" parTransId="{E679C9A5-F1EE-4A4C-A47C-98D06BF9D457}" sibTransId="{B5F7EFB2-8870-441C-BB90-218D87517D93}"/>
    <dgm:cxn modelId="{E73840EA-35E3-4A64-9F6C-528136C97CF1}" type="presOf" srcId="{18A721C0-9AAF-4834-A02C-5F15BDCE24D7}" destId="{6AC53151-49ED-4F3F-94A7-CDF75E4E9D63}" srcOrd="0" destOrd="0" presId="urn:microsoft.com/office/officeart/2005/8/layout/vList2"/>
    <dgm:cxn modelId="{EB2B3EF7-135D-44D1-A961-511079CB665D}" type="presParOf" srcId="{6AC53151-49ED-4F3F-94A7-CDF75E4E9D63}" destId="{AE4E9573-B4C8-4C1E-8E54-26FD2062A541}" srcOrd="0" destOrd="0" presId="urn:microsoft.com/office/officeart/2005/8/layout/vList2"/>
    <dgm:cxn modelId="{F610DCDD-A32D-42F8-9622-8083D249FC7C}" type="presParOf" srcId="{6AC53151-49ED-4F3F-94A7-CDF75E4E9D63}" destId="{230D183E-BA24-4EC4-9D5C-1B79BC2FB4F8}" srcOrd="1" destOrd="0" presId="urn:microsoft.com/office/officeart/2005/8/layout/vList2"/>
    <dgm:cxn modelId="{23740690-3BE1-40AD-BDA2-46A46A3DF2E0}" type="presParOf" srcId="{6AC53151-49ED-4F3F-94A7-CDF75E4E9D63}" destId="{AB81F85F-D94C-44C1-A4DF-94310B55BE26}" srcOrd="2" destOrd="0" presId="urn:microsoft.com/office/officeart/2005/8/layout/vList2"/>
    <dgm:cxn modelId="{776357CB-E48C-45C9-B34D-86884D6A2A21}" type="presParOf" srcId="{6AC53151-49ED-4F3F-94A7-CDF75E4E9D63}" destId="{27A72938-F782-4B3A-835E-E081F4D79F7A}" srcOrd="3" destOrd="0" presId="urn:microsoft.com/office/officeart/2005/8/layout/vList2"/>
    <dgm:cxn modelId="{12CBFDC7-5205-4F7A-BEEE-7C83D5E7D40E}" type="presParOf" srcId="{6AC53151-49ED-4F3F-94A7-CDF75E4E9D63}" destId="{5F9CEEEC-DE8D-44F2-B3B4-808CB018A162}" srcOrd="4" destOrd="0" presId="urn:microsoft.com/office/officeart/2005/8/layout/vList2"/>
    <dgm:cxn modelId="{7539ADA3-26CF-4E27-A2DF-E1D823EC3455}" type="presParOf" srcId="{6AC53151-49ED-4F3F-94A7-CDF75E4E9D63}" destId="{4B60A23A-D289-470A-9589-0E0D780A76FA}" srcOrd="5" destOrd="0" presId="urn:microsoft.com/office/officeart/2005/8/layout/vList2"/>
    <dgm:cxn modelId="{F08B79D7-3226-4345-AB6B-F6DEDDE4A57B}" type="presParOf" srcId="{6AC53151-49ED-4F3F-94A7-CDF75E4E9D63}" destId="{FCC9CFC8-BC5A-4DD9-A2CB-2B0B4BA1114B}" srcOrd="6" destOrd="0" presId="urn:microsoft.com/office/officeart/2005/8/layout/vList2"/>
    <dgm:cxn modelId="{22D1B3E0-FDDA-414E-841E-8A6C28EABE0B}" type="presParOf" srcId="{6AC53151-49ED-4F3F-94A7-CDF75E4E9D63}" destId="{2AFBC408-2063-427A-AB45-AF9563FA2834}" srcOrd="7" destOrd="0" presId="urn:microsoft.com/office/officeart/2005/8/layout/vList2"/>
    <dgm:cxn modelId="{AE02E134-6C05-4891-BE8F-36F171F656B8}" type="presParOf" srcId="{6AC53151-49ED-4F3F-94A7-CDF75E4E9D63}" destId="{DB49EE90-7484-4421-94DF-4253EFDF84D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721C0-9AAF-4834-A02C-5F15BDCE24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F08916-A769-425E-874A-D8AC18234C12}">
      <dgm:prSet custT="1"/>
      <dgm:spPr>
        <a:solidFill>
          <a:schemeClr val="bg1">
            <a:lumMod val="75000"/>
            <a:lumOff val="25000"/>
          </a:schemeClr>
        </a:solidFill>
      </dgm:spPr>
      <dgm:t>
        <a:bodyPr/>
        <a:lstStyle/>
        <a:p>
          <a:pPr algn="ctr"/>
          <a:r>
            <a:rPr lang="en-GB" sz="1800" b="1" i="0" dirty="0">
              <a:solidFill>
                <a:schemeClr val="tx1"/>
              </a:solidFill>
            </a:rPr>
            <a:t>Description</a:t>
          </a:r>
          <a:endParaRPr lang="en-US" sz="1800" b="1" dirty="0">
            <a:solidFill>
              <a:schemeClr val="tx1"/>
            </a:solidFill>
            <a:latin typeface="Calibri" panose="020F0502020204030204" pitchFamily="34" charset="0"/>
            <a:cs typeface="Calibri" panose="020F0502020204030204" pitchFamily="34" charset="0"/>
          </a:endParaRPr>
        </a:p>
      </dgm:t>
    </dgm:pt>
    <dgm:pt modelId="{E12C1E55-478D-4247-A9AD-518443A37B73}" type="parTrans" cxnId="{7FF22857-611B-4BF6-97E0-77A49A6605A0}">
      <dgm:prSet/>
      <dgm:spPr/>
      <dgm:t>
        <a:bodyPr/>
        <a:lstStyle/>
        <a:p>
          <a:endParaRPr lang="en-US" sz="1200">
            <a:latin typeface="Calibri" panose="020F0502020204030204" pitchFamily="34" charset="0"/>
            <a:cs typeface="Calibri" panose="020F0502020204030204" pitchFamily="34" charset="0"/>
          </a:endParaRPr>
        </a:p>
      </dgm:t>
    </dgm:pt>
    <dgm:pt modelId="{B6678165-2000-4FF1-94C3-CCCABA909BA3}" type="sibTrans" cxnId="{7FF22857-611B-4BF6-97E0-77A49A6605A0}">
      <dgm:prSet/>
      <dgm:spPr/>
      <dgm:t>
        <a:bodyPr/>
        <a:lstStyle/>
        <a:p>
          <a:endParaRPr lang="en-US" sz="1200">
            <a:latin typeface="Calibri" panose="020F0502020204030204" pitchFamily="34" charset="0"/>
            <a:cs typeface="Calibri" panose="020F0502020204030204" pitchFamily="34" charset="0"/>
          </a:endParaRPr>
        </a:p>
      </dgm:t>
    </dgm:pt>
    <dgm:pt modelId="{72D5DDD7-D235-4751-A31C-7F0465CD4097}">
      <dgm:prSet custT="1"/>
      <dgm:spPr/>
      <dgm:t>
        <a:bodyPr/>
        <a:lstStyle/>
        <a:p>
          <a:r>
            <a:rPr lang="en-US" sz="1600" dirty="0"/>
            <a:t>New COVID-19 vaccination doses administered (7-day smoothed). For countries that don't report vaccination data on a daily basis, we assume that vaccination changed equally on a daily basis over any periods in which no data was reported. This produces a complete series of daily figures, which is then averaged over a rolling 7-day window</a:t>
          </a:r>
        </a:p>
      </dgm:t>
    </dgm:pt>
    <dgm:pt modelId="{EDD8D385-80C3-4724-B5A7-CAA4B7C8FB4F}" type="parTrans" cxnId="{41D01BE2-9C98-4ACC-A031-B127A3FBAB57}">
      <dgm:prSet/>
      <dgm:spPr/>
      <dgm:t>
        <a:bodyPr/>
        <a:lstStyle/>
        <a:p>
          <a:endParaRPr lang="en-US" sz="1200">
            <a:latin typeface="Calibri" panose="020F0502020204030204" pitchFamily="34" charset="0"/>
            <a:cs typeface="Calibri" panose="020F0502020204030204" pitchFamily="34" charset="0"/>
          </a:endParaRPr>
        </a:p>
      </dgm:t>
    </dgm:pt>
    <dgm:pt modelId="{662ABC88-8136-46A4-A9DF-BD7774DF4AF8}" type="sibTrans" cxnId="{41D01BE2-9C98-4ACC-A031-B127A3FBAB57}">
      <dgm:prSet/>
      <dgm:spPr/>
      <dgm:t>
        <a:bodyPr/>
        <a:lstStyle/>
        <a:p>
          <a:endParaRPr lang="en-US" sz="1200">
            <a:latin typeface="Calibri" panose="020F0502020204030204" pitchFamily="34" charset="0"/>
            <a:cs typeface="Calibri" panose="020F0502020204030204" pitchFamily="34" charset="0"/>
          </a:endParaRPr>
        </a:p>
      </dgm:t>
    </dgm:pt>
    <dgm:pt modelId="{529386F7-5964-444C-BF42-A05527F7A682}">
      <dgm:prSet custT="1"/>
      <dgm:spPr/>
      <dgm:t>
        <a:bodyPr/>
        <a:lstStyle/>
        <a:p>
          <a:r>
            <a:rPr lang="en-US" sz="1600" dirty="0"/>
            <a:t>Total number of COVID-19 vaccination doses administered per 100 people in the total population</a:t>
          </a:r>
        </a:p>
      </dgm:t>
    </dgm:pt>
    <dgm:pt modelId="{2B9A8DF1-D4ED-459E-A85E-CD76B197E485}" type="sibTrans" cxnId="{0C9618CA-B60D-49B4-A7EF-C5BBF979022B}">
      <dgm:prSet/>
      <dgm:spPr/>
      <dgm:t>
        <a:bodyPr/>
        <a:lstStyle/>
        <a:p>
          <a:endParaRPr lang="en-US" sz="1200">
            <a:latin typeface="Calibri" panose="020F0502020204030204" pitchFamily="34" charset="0"/>
            <a:cs typeface="Calibri" panose="020F0502020204030204" pitchFamily="34" charset="0"/>
          </a:endParaRPr>
        </a:p>
      </dgm:t>
    </dgm:pt>
    <dgm:pt modelId="{9B07F930-AE0D-4400-849E-B5954E1A1AB2}" type="parTrans" cxnId="{0C9618CA-B60D-49B4-A7EF-C5BBF979022B}">
      <dgm:prSet/>
      <dgm:spPr/>
      <dgm:t>
        <a:bodyPr/>
        <a:lstStyle/>
        <a:p>
          <a:endParaRPr lang="en-US" sz="1200">
            <a:latin typeface="Calibri" panose="020F0502020204030204" pitchFamily="34" charset="0"/>
            <a:cs typeface="Calibri" panose="020F0502020204030204" pitchFamily="34" charset="0"/>
          </a:endParaRPr>
        </a:p>
      </dgm:t>
    </dgm:pt>
    <dgm:pt modelId="{27070643-73E3-4785-B268-B9016D299130}">
      <dgm:prSet custT="1"/>
      <dgm:spPr/>
      <dgm:t>
        <a:bodyPr/>
        <a:lstStyle/>
        <a:p>
          <a:r>
            <a:rPr lang="en-US" sz="1600" dirty="0"/>
            <a:t>Total number of people who received at least one vaccine dose per 100 people in the total population</a:t>
          </a:r>
        </a:p>
      </dgm:t>
    </dgm:pt>
    <dgm:pt modelId="{D0520E7A-125A-433C-B2C1-8B6F902963A2}" type="parTrans" cxnId="{AA302F3D-09D2-4C29-965E-A4126CC308B1}">
      <dgm:prSet/>
      <dgm:spPr/>
      <dgm:t>
        <a:bodyPr/>
        <a:lstStyle/>
        <a:p>
          <a:endParaRPr lang="en-US"/>
        </a:p>
      </dgm:t>
    </dgm:pt>
    <dgm:pt modelId="{F9BC26D5-4D16-410D-9E87-B20E1F734DE2}" type="sibTrans" cxnId="{AA302F3D-09D2-4C29-965E-A4126CC308B1}">
      <dgm:prSet/>
      <dgm:spPr/>
      <dgm:t>
        <a:bodyPr/>
        <a:lstStyle/>
        <a:p>
          <a:endParaRPr lang="en-US"/>
        </a:p>
      </dgm:t>
    </dgm:pt>
    <dgm:pt modelId="{B5D37838-6C17-4C0C-B598-ACA14C87ECE1}">
      <dgm:prSet custT="1"/>
      <dgm:spPr/>
      <dgm:t>
        <a:bodyPr/>
        <a:lstStyle/>
        <a:p>
          <a:r>
            <a:rPr lang="en-US" sz="1600" b="0" i="0" dirty="0"/>
            <a:t>New COVID-19 vaccination doses administered (7-day smoothed) per 1,000,000 people in the total population</a:t>
          </a:r>
        </a:p>
      </dgm:t>
    </dgm:pt>
    <dgm:pt modelId="{E7BAF857-8A32-4B69-9D51-61CEE9D57D4F}" type="parTrans" cxnId="{8DEC3030-9A04-4C62-9EA5-4104E5552C11}">
      <dgm:prSet/>
      <dgm:spPr/>
      <dgm:t>
        <a:bodyPr/>
        <a:lstStyle/>
        <a:p>
          <a:endParaRPr lang="en-US"/>
        </a:p>
      </dgm:t>
    </dgm:pt>
    <dgm:pt modelId="{A78A225E-F0B4-414A-957E-B83A9067F81D}" type="sibTrans" cxnId="{8DEC3030-9A04-4C62-9EA5-4104E5552C11}">
      <dgm:prSet/>
      <dgm:spPr/>
      <dgm:t>
        <a:bodyPr/>
        <a:lstStyle/>
        <a:p>
          <a:endParaRPr lang="en-US"/>
        </a:p>
      </dgm:t>
    </dgm:pt>
    <dgm:pt modelId="{6AC53151-49ED-4F3F-94A7-CDF75E4E9D63}" type="pres">
      <dgm:prSet presAssocID="{18A721C0-9AAF-4834-A02C-5F15BDCE24D7}" presName="linear" presStyleCnt="0">
        <dgm:presLayoutVars>
          <dgm:animLvl val="lvl"/>
          <dgm:resizeHandles val="exact"/>
        </dgm:presLayoutVars>
      </dgm:prSet>
      <dgm:spPr/>
    </dgm:pt>
    <dgm:pt modelId="{AE4E9573-B4C8-4C1E-8E54-26FD2062A541}" type="pres">
      <dgm:prSet presAssocID="{06F08916-A769-425E-874A-D8AC18234C12}" presName="parentText" presStyleLbl="node1" presStyleIdx="0" presStyleCnt="5" custScaleY="87514" custLinFactY="-5022" custLinFactNeighborY="-100000">
        <dgm:presLayoutVars>
          <dgm:chMax val="0"/>
          <dgm:bulletEnabled val="1"/>
        </dgm:presLayoutVars>
      </dgm:prSet>
      <dgm:spPr/>
    </dgm:pt>
    <dgm:pt modelId="{230D183E-BA24-4EC4-9D5C-1B79BC2FB4F8}" type="pres">
      <dgm:prSet presAssocID="{B6678165-2000-4FF1-94C3-CCCABA909BA3}" presName="spacer" presStyleCnt="0"/>
      <dgm:spPr/>
    </dgm:pt>
    <dgm:pt modelId="{833BE6AB-66DD-42E2-ABCB-E2867DF5B939}" type="pres">
      <dgm:prSet presAssocID="{72D5DDD7-D235-4751-A31C-7F0465CD4097}" presName="parentText" presStyleLbl="node1" presStyleIdx="1" presStyleCnt="5" custLinFactNeighborY="-92142">
        <dgm:presLayoutVars>
          <dgm:chMax val="0"/>
          <dgm:bulletEnabled val="1"/>
        </dgm:presLayoutVars>
      </dgm:prSet>
      <dgm:spPr/>
    </dgm:pt>
    <dgm:pt modelId="{0A03BDB9-1FCE-403E-B2F9-974FF21DBCF3}" type="pres">
      <dgm:prSet presAssocID="{662ABC88-8136-46A4-A9DF-BD7774DF4AF8}" presName="spacer" presStyleCnt="0"/>
      <dgm:spPr/>
    </dgm:pt>
    <dgm:pt modelId="{A17CF041-0020-4931-B6D3-127F2835EE34}" type="pres">
      <dgm:prSet presAssocID="{529386F7-5964-444C-BF42-A05527F7A682}" presName="parentText" presStyleLbl="node1" presStyleIdx="2" presStyleCnt="5">
        <dgm:presLayoutVars>
          <dgm:chMax val="0"/>
          <dgm:bulletEnabled val="1"/>
        </dgm:presLayoutVars>
      </dgm:prSet>
      <dgm:spPr/>
    </dgm:pt>
    <dgm:pt modelId="{7B309520-7049-47FE-B0C9-ECE969E5CBCB}" type="pres">
      <dgm:prSet presAssocID="{2B9A8DF1-D4ED-459E-A85E-CD76B197E485}" presName="spacer" presStyleCnt="0"/>
      <dgm:spPr/>
    </dgm:pt>
    <dgm:pt modelId="{4F731B02-0151-48B0-9470-03562BCB0372}" type="pres">
      <dgm:prSet presAssocID="{27070643-73E3-4785-B268-B9016D299130}" presName="parentText" presStyleLbl="node1" presStyleIdx="3" presStyleCnt="5" custLinFactY="1263" custLinFactNeighborY="100000">
        <dgm:presLayoutVars>
          <dgm:chMax val="0"/>
          <dgm:bulletEnabled val="1"/>
        </dgm:presLayoutVars>
      </dgm:prSet>
      <dgm:spPr/>
    </dgm:pt>
    <dgm:pt modelId="{1A508842-BA5C-4D68-BB96-28834A81404D}" type="pres">
      <dgm:prSet presAssocID="{F9BC26D5-4D16-410D-9E87-B20E1F734DE2}" presName="spacer" presStyleCnt="0"/>
      <dgm:spPr/>
    </dgm:pt>
    <dgm:pt modelId="{9610E8AC-1E1A-47BC-8D10-18605BA2BD60}" type="pres">
      <dgm:prSet presAssocID="{B5D37838-6C17-4C0C-B598-ACA14C87ECE1}" presName="parentText" presStyleLbl="node1" presStyleIdx="4" presStyleCnt="5" custLinFactY="5022" custLinFactNeighborY="100000">
        <dgm:presLayoutVars>
          <dgm:chMax val="0"/>
          <dgm:bulletEnabled val="1"/>
        </dgm:presLayoutVars>
      </dgm:prSet>
      <dgm:spPr/>
    </dgm:pt>
  </dgm:ptLst>
  <dgm:cxnLst>
    <dgm:cxn modelId="{0709080C-4E32-4243-8B39-0BA518A38951}" type="presOf" srcId="{06F08916-A769-425E-874A-D8AC18234C12}" destId="{AE4E9573-B4C8-4C1E-8E54-26FD2062A541}" srcOrd="0" destOrd="0" presId="urn:microsoft.com/office/officeart/2005/8/layout/vList2"/>
    <dgm:cxn modelId="{5AE96014-276F-4699-AD0A-FE865B115EA2}" type="presOf" srcId="{B5D37838-6C17-4C0C-B598-ACA14C87ECE1}" destId="{9610E8AC-1E1A-47BC-8D10-18605BA2BD60}" srcOrd="0" destOrd="0" presId="urn:microsoft.com/office/officeart/2005/8/layout/vList2"/>
    <dgm:cxn modelId="{8DEC3030-9A04-4C62-9EA5-4104E5552C11}" srcId="{18A721C0-9AAF-4834-A02C-5F15BDCE24D7}" destId="{B5D37838-6C17-4C0C-B598-ACA14C87ECE1}" srcOrd="4" destOrd="0" parTransId="{E7BAF857-8A32-4B69-9D51-61CEE9D57D4F}" sibTransId="{A78A225E-F0B4-414A-957E-B83A9067F81D}"/>
    <dgm:cxn modelId="{AA302F3D-09D2-4C29-965E-A4126CC308B1}" srcId="{18A721C0-9AAF-4834-A02C-5F15BDCE24D7}" destId="{27070643-73E3-4785-B268-B9016D299130}" srcOrd="3" destOrd="0" parTransId="{D0520E7A-125A-433C-B2C1-8B6F902963A2}" sibTransId="{F9BC26D5-4D16-410D-9E87-B20E1F734DE2}"/>
    <dgm:cxn modelId="{7FF22857-611B-4BF6-97E0-77A49A6605A0}" srcId="{18A721C0-9AAF-4834-A02C-5F15BDCE24D7}" destId="{06F08916-A769-425E-874A-D8AC18234C12}" srcOrd="0" destOrd="0" parTransId="{E12C1E55-478D-4247-A9AD-518443A37B73}" sibTransId="{B6678165-2000-4FF1-94C3-CCCABA909BA3}"/>
    <dgm:cxn modelId="{EC62159B-2ABF-44A0-A097-0C3426D8FF3C}" type="presOf" srcId="{27070643-73E3-4785-B268-B9016D299130}" destId="{4F731B02-0151-48B0-9470-03562BCB0372}" srcOrd="0" destOrd="0" presId="urn:microsoft.com/office/officeart/2005/8/layout/vList2"/>
    <dgm:cxn modelId="{0C9618CA-B60D-49B4-A7EF-C5BBF979022B}" srcId="{18A721C0-9AAF-4834-A02C-5F15BDCE24D7}" destId="{529386F7-5964-444C-BF42-A05527F7A682}" srcOrd="2" destOrd="0" parTransId="{9B07F930-AE0D-4400-849E-B5954E1A1AB2}" sibTransId="{2B9A8DF1-D4ED-459E-A85E-CD76B197E485}"/>
    <dgm:cxn modelId="{9814D7D2-2BFE-4C06-9758-08AFDEE92E40}" type="presOf" srcId="{72D5DDD7-D235-4751-A31C-7F0465CD4097}" destId="{833BE6AB-66DD-42E2-ABCB-E2867DF5B939}" srcOrd="0" destOrd="0" presId="urn:microsoft.com/office/officeart/2005/8/layout/vList2"/>
    <dgm:cxn modelId="{41D01BE2-9C98-4ACC-A031-B127A3FBAB57}" srcId="{18A721C0-9AAF-4834-A02C-5F15BDCE24D7}" destId="{72D5DDD7-D235-4751-A31C-7F0465CD4097}" srcOrd="1" destOrd="0" parTransId="{EDD8D385-80C3-4724-B5A7-CAA4B7C8FB4F}" sibTransId="{662ABC88-8136-46A4-A9DF-BD7774DF4AF8}"/>
    <dgm:cxn modelId="{E73840EA-35E3-4A64-9F6C-528136C97CF1}" type="presOf" srcId="{18A721C0-9AAF-4834-A02C-5F15BDCE24D7}" destId="{6AC53151-49ED-4F3F-94A7-CDF75E4E9D63}" srcOrd="0" destOrd="0" presId="urn:microsoft.com/office/officeart/2005/8/layout/vList2"/>
    <dgm:cxn modelId="{F0BA56FC-7294-4A09-9E5C-1F14DAD86CA0}" type="presOf" srcId="{529386F7-5964-444C-BF42-A05527F7A682}" destId="{A17CF041-0020-4931-B6D3-127F2835EE34}" srcOrd="0" destOrd="0" presId="urn:microsoft.com/office/officeart/2005/8/layout/vList2"/>
    <dgm:cxn modelId="{EB2B3EF7-135D-44D1-A961-511079CB665D}" type="presParOf" srcId="{6AC53151-49ED-4F3F-94A7-CDF75E4E9D63}" destId="{AE4E9573-B4C8-4C1E-8E54-26FD2062A541}" srcOrd="0" destOrd="0" presId="urn:microsoft.com/office/officeart/2005/8/layout/vList2"/>
    <dgm:cxn modelId="{F610DCDD-A32D-42F8-9622-8083D249FC7C}" type="presParOf" srcId="{6AC53151-49ED-4F3F-94A7-CDF75E4E9D63}" destId="{230D183E-BA24-4EC4-9D5C-1B79BC2FB4F8}" srcOrd="1" destOrd="0" presId="urn:microsoft.com/office/officeart/2005/8/layout/vList2"/>
    <dgm:cxn modelId="{14FADF19-2D77-4E14-A9DE-2312A59A8A7E}" type="presParOf" srcId="{6AC53151-49ED-4F3F-94A7-CDF75E4E9D63}" destId="{833BE6AB-66DD-42E2-ABCB-E2867DF5B939}" srcOrd="2" destOrd="0" presId="urn:microsoft.com/office/officeart/2005/8/layout/vList2"/>
    <dgm:cxn modelId="{D315287D-95A7-4EC8-A137-97BFF7160D05}" type="presParOf" srcId="{6AC53151-49ED-4F3F-94A7-CDF75E4E9D63}" destId="{0A03BDB9-1FCE-403E-B2F9-974FF21DBCF3}" srcOrd="3" destOrd="0" presId="urn:microsoft.com/office/officeart/2005/8/layout/vList2"/>
    <dgm:cxn modelId="{52F1F4BA-8FB9-4FB6-B5A2-B8B16D7C7D5D}" type="presParOf" srcId="{6AC53151-49ED-4F3F-94A7-CDF75E4E9D63}" destId="{A17CF041-0020-4931-B6D3-127F2835EE34}" srcOrd="4" destOrd="0" presId="urn:microsoft.com/office/officeart/2005/8/layout/vList2"/>
    <dgm:cxn modelId="{3EE3E7D9-81D3-4790-8D0D-0326223A52F8}" type="presParOf" srcId="{6AC53151-49ED-4F3F-94A7-CDF75E4E9D63}" destId="{7B309520-7049-47FE-B0C9-ECE969E5CBCB}" srcOrd="5" destOrd="0" presId="urn:microsoft.com/office/officeart/2005/8/layout/vList2"/>
    <dgm:cxn modelId="{D00796DA-6A43-4987-8CD4-97FD0DC840F9}" type="presParOf" srcId="{6AC53151-49ED-4F3F-94A7-CDF75E4E9D63}" destId="{4F731B02-0151-48B0-9470-03562BCB0372}" srcOrd="6" destOrd="0" presId="urn:microsoft.com/office/officeart/2005/8/layout/vList2"/>
    <dgm:cxn modelId="{38D15A94-E44C-4E5E-83D6-A24C7CD43552}" type="presParOf" srcId="{6AC53151-49ED-4F3F-94A7-CDF75E4E9D63}" destId="{1A508842-BA5C-4D68-BB96-28834A81404D}" srcOrd="7" destOrd="0" presId="urn:microsoft.com/office/officeart/2005/8/layout/vList2"/>
    <dgm:cxn modelId="{FBBA0125-E389-46EF-8AE8-23F7668D4F24}" type="presParOf" srcId="{6AC53151-49ED-4F3F-94A7-CDF75E4E9D63}" destId="{9610E8AC-1E1A-47BC-8D10-18605BA2BD60}"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E9573-B4C8-4C1E-8E54-26FD2062A541}">
      <dsp:nvSpPr>
        <dsp:cNvPr id="0" name=""/>
        <dsp:cNvSpPr/>
      </dsp:nvSpPr>
      <dsp:spPr>
        <a:xfrm>
          <a:off x="0" y="59720"/>
          <a:ext cx="3280836" cy="599040"/>
        </a:xfrm>
        <a:prstGeom prst="roundRect">
          <a:avLst/>
        </a:prstGeom>
        <a:solidFill>
          <a:schemeClr val="bg1">
            <a:lumMod val="75000"/>
            <a:lumOff val="25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Calibri" panose="020F0502020204030204" pitchFamily="34" charset="0"/>
              <a:cs typeface="Calibri" panose="020F0502020204030204" pitchFamily="34" charset="0"/>
            </a:rPr>
            <a:t>Variable</a:t>
          </a:r>
        </a:p>
      </dsp:txBody>
      <dsp:txXfrm>
        <a:off x="29243" y="88963"/>
        <a:ext cx="3222350" cy="540554"/>
      </dsp:txXfrm>
    </dsp:sp>
    <dsp:sp modelId="{833BE6AB-66DD-42E2-ABCB-E2867DF5B939}">
      <dsp:nvSpPr>
        <dsp:cNvPr id="0" name=""/>
        <dsp:cNvSpPr/>
      </dsp:nvSpPr>
      <dsp:spPr>
        <a:xfrm>
          <a:off x="0" y="760545"/>
          <a:ext cx="3280836" cy="63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total_vaccinations</a:t>
          </a:r>
          <a:endParaRPr lang="en-US" sz="1600" kern="1200" dirty="0"/>
        </a:p>
      </dsp:txBody>
      <dsp:txXfrm>
        <a:off x="31004" y="791549"/>
        <a:ext cx="3218828" cy="573112"/>
      </dsp:txXfrm>
    </dsp:sp>
    <dsp:sp modelId="{A17CF041-0020-4931-B6D3-127F2835EE34}">
      <dsp:nvSpPr>
        <dsp:cNvPr id="0" name=""/>
        <dsp:cNvSpPr/>
      </dsp:nvSpPr>
      <dsp:spPr>
        <a:xfrm>
          <a:off x="0" y="1478200"/>
          <a:ext cx="3280836"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err="1"/>
            <a:t>people_vaccinated</a:t>
          </a:r>
          <a:endParaRPr lang="en-US" sz="1600" kern="1200" dirty="0">
            <a:latin typeface="Calibri" panose="020F0502020204030204" pitchFamily="34" charset="0"/>
            <a:cs typeface="Calibri" panose="020F0502020204030204" pitchFamily="34" charset="0"/>
          </a:endParaRPr>
        </a:p>
      </dsp:txBody>
      <dsp:txXfrm>
        <a:off x="29243" y="1507443"/>
        <a:ext cx="3222350" cy="540554"/>
      </dsp:txXfrm>
    </dsp:sp>
    <dsp:sp modelId="{A192B7CC-7226-45CF-A1C9-0B727DD691CD}">
      <dsp:nvSpPr>
        <dsp:cNvPr id="0" name=""/>
        <dsp:cNvSpPr/>
      </dsp:nvSpPr>
      <dsp:spPr>
        <a:xfrm>
          <a:off x="0" y="2169400"/>
          <a:ext cx="3280836"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err="1"/>
            <a:t>people.</a:t>
          </a:r>
          <a:r>
            <a:rPr lang="en-US" sz="1600" b="0" i="1" kern="1200" dirty="0" err="1"/>
            <a:t>fully.</a:t>
          </a:r>
          <a:r>
            <a:rPr lang="en-US" sz="1600" b="0" i="0" kern="1200" dirty="0" err="1"/>
            <a:t>vaccinated</a:t>
          </a:r>
          <a:endParaRPr lang="en-US" sz="1600" kern="1200" dirty="0">
            <a:latin typeface="Calibri" panose="020F0502020204030204" pitchFamily="34" charset="0"/>
            <a:cs typeface="Calibri" panose="020F0502020204030204" pitchFamily="34" charset="0"/>
          </a:endParaRPr>
        </a:p>
      </dsp:txBody>
      <dsp:txXfrm>
        <a:off x="29243" y="2198643"/>
        <a:ext cx="3222350" cy="540554"/>
      </dsp:txXfrm>
    </dsp:sp>
    <dsp:sp modelId="{6F087D34-272B-41F8-8669-0E7C60C1CB0F}">
      <dsp:nvSpPr>
        <dsp:cNvPr id="0" name=""/>
        <dsp:cNvSpPr/>
      </dsp:nvSpPr>
      <dsp:spPr>
        <a:xfrm>
          <a:off x="0" y="2860600"/>
          <a:ext cx="3280836"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err="1"/>
            <a:t>total_boosters</a:t>
          </a:r>
          <a:endParaRPr lang="en-US" sz="1600" kern="1200" dirty="0">
            <a:latin typeface="Calibri" panose="020F0502020204030204" pitchFamily="34" charset="0"/>
            <a:cs typeface="Calibri" panose="020F0502020204030204" pitchFamily="34" charset="0"/>
          </a:endParaRPr>
        </a:p>
      </dsp:txBody>
      <dsp:txXfrm>
        <a:off x="29243" y="2889843"/>
        <a:ext cx="3222350" cy="540554"/>
      </dsp:txXfrm>
    </dsp:sp>
    <dsp:sp modelId="{EDC46F62-6C5E-4F79-AD90-18C79E44C9E1}">
      <dsp:nvSpPr>
        <dsp:cNvPr id="0" name=""/>
        <dsp:cNvSpPr/>
      </dsp:nvSpPr>
      <dsp:spPr>
        <a:xfrm>
          <a:off x="0" y="3551800"/>
          <a:ext cx="3280836"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new_vaccinations</a:t>
          </a:r>
          <a:endParaRPr lang="en-US" sz="1600" kern="1200" dirty="0">
            <a:latin typeface="Calibri" panose="020F0502020204030204" pitchFamily="34" charset="0"/>
            <a:cs typeface="Calibri" panose="020F0502020204030204" pitchFamily="34" charset="0"/>
          </a:endParaRPr>
        </a:p>
      </dsp:txBody>
      <dsp:txXfrm>
        <a:off x="29243" y="3581043"/>
        <a:ext cx="3222350" cy="540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E9573-B4C8-4C1E-8E54-26FD2062A541}">
      <dsp:nvSpPr>
        <dsp:cNvPr id="0" name=""/>
        <dsp:cNvSpPr/>
      </dsp:nvSpPr>
      <dsp:spPr>
        <a:xfrm>
          <a:off x="0" y="890"/>
          <a:ext cx="6230363" cy="691549"/>
        </a:xfrm>
        <a:prstGeom prst="roundRect">
          <a:avLst/>
        </a:prstGeom>
        <a:solidFill>
          <a:schemeClr val="bg1">
            <a:lumMod val="75000"/>
            <a:lumOff val="25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i="0" kern="1200" dirty="0">
              <a:solidFill>
                <a:schemeClr val="tx1"/>
              </a:solidFill>
            </a:rPr>
            <a:t>Description</a:t>
          </a:r>
          <a:endParaRPr lang="en-US" sz="1800" b="1" kern="1200" dirty="0">
            <a:solidFill>
              <a:schemeClr val="tx1"/>
            </a:solidFill>
            <a:latin typeface="Calibri" panose="020F0502020204030204" pitchFamily="34" charset="0"/>
            <a:cs typeface="Calibri" panose="020F0502020204030204" pitchFamily="34" charset="0"/>
          </a:endParaRPr>
        </a:p>
      </dsp:txBody>
      <dsp:txXfrm>
        <a:off x="33759" y="34649"/>
        <a:ext cx="6162845" cy="624031"/>
      </dsp:txXfrm>
    </dsp:sp>
    <dsp:sp modelId="{833BE6AB-66DD-42E2-ABCB-E2867DF5B939}">
      <dsp:nvSpPr>
        <dsp:cNvPr id="0" name=""/>
        <dsp:cNvSpPr/>
      </dsp:nvSpPr>
      <dsp:spPr>
        <a:xfrm>
          <a:off x="0" y="704336"/>
          <a:ext cx="6230363" cy="691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Total number of COVID-19 vaccination doses administered</a:t>
          </a:r>
        </a:p>
      </dsp:txBody>
      <dsp:txXfrm>
        <a:off x="33759" y="738095"/>
        <a:ext cx="6162845" cy="624031"/>
      </dsp:txXfrm>
    </dsp:sp>
    <dsp:sp modelId="{A17CF041-0020-4931-B6D3-127F2835EE34}">
      <dsp:nvSpPr>
        <dsp:cNvPr id="0" name=""/>
        <dsp:cNvSpPr/>
      </dsp:nvSpPr>
      <dsp:spPr>
        <a:xfrm>
          <a:off x="0" y="1407782"/>
          <a:ext cx="6230363" cy="691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Total number of people who received at least one vaccine dose</a:t>
          </a:r>
        </a:p>
      </dsp:txBody>
      <dsp:txXfrm>
        <a:off x="33759" y="1441541"/>
        <a:ext cx="6162845" cy="624031"/>
      </dsp:txXfrm>
    </dsp:sp>
    <dsp:sp modelId="{A192B7CC-7226-45CF-A1C9-0B727DD691CD}">
      <dsp:nvSpPr>
        <dsp:cNvPr id="0" name=""/>
        <dsp:cNvSpPr/>
      </dsp:nvSpPr>
      <dsp:spPr>
        <a:xfrm>
          <a:off x="0" y="2111228"/>
          <a:ext cx="6230363" cy="691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Total number of people who received all doses prescribed by the vaccination protocol</a:t>
          </a:r>
        </a:p>
      </dsp:txBody>
      <dsp:txXfrm>
        <a:off x="33759" y="2144987"/>
        <a:ext cx="6162845" cy="624031"/>
      </dsp:txXfrm>
    </dsp:sp>
    <dsp:sp modelId="{6F087D34-272B-41F8-8669-0E7C60C1CB0F}">
      <dsp:nvSpPr>
        <dsp:cNvPr id="0" name=""/>
        <dsp:cNvSpPr/>
      </dsp:nvSpPr>
      <dsp:spPr>
        <a:xfrm>
          <a:off x="0" y="2814675"/>
          <a:ext cx="6230363" cy="691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Total number of COVID-19 vaccination booster doses administered (doses administered beyond the number prescribed by the vaccination protocol)</a:t>
          </a:r>
        </a:p>
      </dsp:txBody>
      <dsp:txXfrm>
        <a:off x="33759" y="2848434"/>
        <a:ext cx="6162845" cy="624031"/>
      </dsp:txXfrm>
    </dsp:sp>
    <dsp:sp modelId="{EDC46F62-6C5E-4F79-AD90-18C79E44C9E1}">
      <dsp:nvSpPr>
        <dsp:cNvPr id="0" name=""/>
        <dsp:cNvSpPr/>
      </dsp:nvSpPr>
      <dsp:spPr>
        <a:xfrm>
          <a:off x="0" y="3518121"/>
          <a:ext cx="6230363" cy="691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New COVID-19 vaccination doses administered (only calculated for consecutive days)</a:t>
          </a:r>
        </a:p>
      </dsp:txBody>
      <dsp:txXfrm>
        <a:off x="33759" y="3551880"/>
        <a:ext cx="6162845" cy="624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E9573-B4C8-4C1E-8E54-26FD2062A541}">
      <dsp:nvSpPr>
        <dsp:cNvPr id="0" name=""/>
        <dsp:cNvSpPr/>
      </dsp:nvSpPr>
      <dsp:spPr>
        <a:xfrm>
          <a:off x="0" y="0"/>
          <a:ext cx="3811832" cy="804960"/>
        </a:xfrm>
        <a:prstGeom prst="roundRect">
          <a:avLst/>
        </a:prstGeom>
        <a:solidFill>
          <a:schemeClr val="bg1">
            <a:lumMod val="75000"/>
            <a:lumOff val="25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Calibri" panose="020F0502020204030204" pitchFamily="34" charset="0"/>
              <a:cs typeface="Calibri" panose="020F0502020204030204" pitchFamily="34" charset="0"/>
            </a:rPr>
            <a:t>Variable</a:t>
          </a:r>
        </a:p>
      </dsp:txBody>
      <dsp:txXfrm>
        <a:off x="39295" y="39295"/>
        <a:ext cx="3733242" cy="726370"/>
      </dsp:txXfrm>
    </dsp:sp>
    <dsp:sp modelId="{AB81F85F-D94C-44C1-A4DF-94310B55BE26}">
      <dsp:nvSpPr>
        <dsp:cNvPr id="0" name=""/>
        <dsp:cNvSpPr/>
      </dsp:nvSpPr>
      <dsp:spPr>
        <a:xfrm>
          <a:off x="0" y="901902"/>
          <a:ext cx="3811832"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err="1"/>
            <a:t>new.</a:t>
          </a:r>
          <a:r>
            <a:rPr lang="en-US" sz="1600" b="0" i="1" kern="1200" dirty="0" err="1"/>
            <a:t>vaccinations.</a:t>
          </a:r>
          <a:r>
            <a:rPr lang="en-US" sz="1600" b="0" i="0" kern="1200" dirty="0" err="1"/>
            <a:t>smoothed</a:t>
          </a:r>
          <a:endParaRPr lang="en-US" sz="1600" kern="1200" dirty="0">
            <a:latin typeface="Calibri" panose="020F0502020204030204" pitchFamily="34" charset="0"/>
            <a:cs typeface="Calibri" panose="020F0502020204030204" pitchFamily="34" charset="0"/>
          </a:endParaRPr>
        </a:p>
      </dsp:txBody>
      <dsp:txXfrm>
        <a:off x="39295" y="941197"/>
        <a:ext cx="3733242" cy="726370"/>
      </dsp:txXfrm>
    </dsp:sp>
    <dsp:sp modelId="{5F9CEEEC-DE8D-44F2-B3B4-808CB018A162}">
      <dsp:nvSpPr>
        <dsp:cNvPr id="0" name=""/>
        <dsp:cNvSpPr/>
      </dsp:nvSpPr>
      <dsp:spPr>
        <a:xfrm>
          <a:off x="0" y="1819144"/>
          <a:ext cx="3811832"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err="1"/>
            <a:t>total.</a:t>
          </a:r>
          <a:r>
            <a:rPr lang="en-US" sz="1600" b="0" i="1" kern="1200" dirty="0" err="1"/>
            <a:t>vaccinations.</a:t>
          </a:r>
          <a:r>
            <a:rPr lang="en-US" sz="1600" b="0" i="0" kern="1200" dirty="0" err="1"/>
            <a:t>per_hundred</a:t>
          </a:r>
          <a:endParaRPr lang="en-US" sz="1600" kern="1200" dirty="0">
            <a:latin typeface="Calibri" panose="020F0502020204030204" pitchFamily="34" charset="0"/>
            <a:cs typeface="Calibri" panose="020F0502020204030204" pitchFamily="34" charset="0"/>
          </a:endParaRPr>
        </a:p>
      </dsp:txBody>
      <dsp:txXfrm>
        <a:off x="39295" y="1858439"/>
        <a:ext cx="3733242" cy="726370"/>
      </dsp:txXfrm>
    </dsp:sp>
    <dsp:sp modelId="{FCC9CFC8-BC5A-4DD9-A2CB-2B0B4BA1114B}">
      <dsp:nvSpPr>
        <dsp:cNvPr id="0" name=""/>
        <dsp:cNvSpPr/>
      </dsp:nvSpPr>
      <dsp:spPr>
        <a:xfrm>
          <a:off x="0" y="2771060"/>
          <a:ext cx="3811832"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err="1"/>
            <a:t>people.</a:t>
          </a:r>
          <a:r>
            <a:rPr lang="en-US" sz="1600" b="0" i="1" kern="1200" dirty="0" err="1"/>
            <a:t>vaccinated.</a:t>
          </a:r>
          <a:r>
            <a:rPr lang="en-US" sz="1600" b="0" i="0" kern="1200" dirty="0" err="1"/>
            <a:t>per_hundred</a:t>
          </a:r>
          <a:endParaRPr lang="en-US" sz="1600" kern="1200" dirty="0">
            <a:latin typeface="Calibri" panose="020F0502020204030204" pitchFamily="34" charset="0"/>
            <a:cs typeface="Calibri" panose="020F0502020204030204" pitchFamily="34" charset="0"/>
          </a:endParaRPr>
        </a:p>
      </dsp:txBody>
      <dsp:txXfrm>
        <a:off x="39295" y="2810355"/>
        <a:ext cx="3733242" cy="726370"/>
      </dsp:txXfrm>
    </dsp:sp>
    <dsp:sp modelId="{DB49EE90-7484-4421-94DF-4253EFDF84D8}">
      <dsp:nvSpPr>
        <dsp:cNvPr id="0" name=""/>
        <dsp:cNvSpPr/>
      </dsp:nvSpPr>
      <dsp:spPr>
        <a:xfrm>
          <a:off x="0" y="3699860"/>
          <a:ext cx="3811832"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new.</a:t>
          </a:r>
          <a:r>
            <a:rPr lang="en-US" sz="1600" i="1" kern="1200" dirty="0" err="1"/>
            <a:t>vaccinations.</a:t>
          </a:r>
          <a:r>
            <a:rPr lang="en-US" sz="1600" kern="1200" dirty="0" err="1"/>
            <a:t>smoothed.</a:t>
          </a:r>
          <a:r>
            <a:rPr lang="en-US" sz="1600" i="1" kern="1200" dirty="0" err="1"/>
            <a:t>per.</a:t>
          </a:r>
          <a:r>
            <a:rPr lang="en-US" sz="1600" kern="1200" dirty="0" err="1"/>
            <a:t>million</a:t>
          </a:r>
          <a:endParaRPr lang="en-US" sz="1600" kern="1200" dirty="0">
            <a:latin typeface="Calibri" panose="020F0502020204030204" pitchFamily="34" charset="0"/>
            <a:cs typeface="Calibri" panose="020F0502020204030204" pitchFamily="34" charset="0"/>
          </a:endParaRPr>
        </a:p>
      </dsp:txBody>
      <dsp:txXfrm>
        <a:off x="39295" y="3739155"/>
        <a:ext cx="3733242" cy="7263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E9573-B4C8-4C1E-8E54-26FD2062A541}">
      <dsp:nvSpPr>
        <dsp:cNvPr id="0" name=""/>
        <dsp:cNvSpPr/>
      </dsp:nvSpPr>
      <dsp:spPr>
        <a:xfrm>
          <a:off x="0" y="0"/>
          <a:ext cx="5728614" cy="807942"/>
        </a:xfrm>
        <a:prstGeom prst="roundRect">
          <a:avLst/>
        </a:prstGeom>
        <a:solidFill>
          <a:schemeClr val="bg1">
            <a:lumMod val="75000"/>
            <a:lumOff val="25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i="0" kern="1200" dirty="0">
              <a:solidFill>
                <a:schemeClr val="tx1"/>
              </a:solidFill>
            </a:rPr>
            <a:t>Description</a:t>
          </a:r>
          <a:endParaRPr lang="en-US" sz="1800" b="1" kern="1200" dirty="0">
            <a:solidFill>
              <a:schemeClr val="tx1"/>
            </a:solidFill>
            <a:latin typeface="Calibri" panose="020F0502020204030204" pitchFamily="34" charset="0"/>
            <a:cs typeface="Calibri" panose="020F0502020204030204" pitchFamily="34" charset="0"/>
          </a:endParaRPr>
        </a:p>
      </dsp:txBody>
      <dsp:txXfrm>
        <a:off x="39440" y="39440"/>
        <a:ext cx="5649734" cy="729062"/>
      </dsp:txXfrm>
    </dsp:sp>
    <dsp:sp modelId="{833BE6AB-66DD-42E2-ABCB-E2867DF5B939}">
      <dsp:nvSpPr>
        <dsp:cNvPr id="0" name=""/>
        <dsp:cNvSpPr/>
      </dsp:nvSpPr>
      <dsp:spPr>
        <a:xfrm>
          <a:off x="0" y="808834"/>
          <a:ext cx="5728614" cy="9232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New COVID-19 vaccination doses administered (7-day smoothed). For countries that don't report vaccination data on a daily basis, we assume that vaccination changed equally on a daily basis over any periods in which no data was reported. This produces a complete series of daily figures, which is then averaged over a rolling 7-day window</a:t>
          </a:r>
        </a:p>
      </dsp:txBody>
      <dsp:txXfrm>
        <a:off x="45068" y="853902"/>
        <a:ext cx="5638478" cy="833079"/>
      </dsp:txXfrm>
    </dsp:sp>
    <dsp:sp modelId="{A17CF041-0020-4931-B6D3-127F2835EE34}">
      <dsp:nvSpPr>
        <dsp:cNvPr id="0" name=""/>
        <dsp:cNvSpPr/>
      </dsp:nvSpPr>
      <dsp:spPr>
        <a:xfrm>
          <a:off x="0" y="1748613"/>
          <a:ext cx="5728614" cy="9232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Total number of COVID-19 vaccination doses administered per 100 people in the total population</a:t>
          </a:r>
        </a:p>
      </dsp:txBody>
      <dsp:txXfrm>
        <a:off x="45068" y="1793681"/>
        <a:ext cx="5638478" cy="833079"/>
      </dsp:txXfrm>
    </dsp:sp>
    <dsp:sp modelId="{4F731B02-0151-48B0-9470-03562BCB0372}">
      <dsp:nvSpPr>
        <dsp:cNvPr id="0" name=""/>
        <dsp:cNvSpPr/>
      </dsp:nvSpPr>
      <dsp:spPr>
        <a:xfrm>
          <a:off x="0" y="2700729"/>
          <a:ext cx="5728614" cy="9232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Total number of people who received at least one vaccine dose per 100 people in the total population</a:t>
          </a:r>
        </a:p>
      </dsp:txBody>
      <dsp:txXfrm>
        <a:off x="45068" y="2745797"/>
        <a:ext cx="5638478" cy="833079"/>
      </dsp:txXfrm>
    </dsp:sp>
    <dsp:sp modelId="{9610E8AC-1E1A-47BC-8D10-18605BA2BD60}">
      <dsp:nvSpPr>
        <dsp:cNvPr id="0" name=""/>
        <dsp:cNvSpPr/>
      </dsp:nvSpPr>
      <dsp:spPr>
        <a:xfrm>
          <a:off x="0" y="3612498"/>
          <a:ext cx="5728614" cy="9232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New COVID-19 vaccination doses administered (7-day smoothed) per 1,000,000 people in the total population</a:t>
          </a:r>
        </a:p>
      </dsp:txBody>
      <dsp:txXfrm>
        <a:off x="45068" y="3657566"/>
        <a:ext cx="5638478" cy="8330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206"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207"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208"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209"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210"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EF52FAC1-0289-47D3-BB93-032425F5619A}"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31308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1200240" y="1143000"/>
            <a:ext cx="4457520" cy="3085920"/>
          </a:xfrm>
          <a:prstGeom prst="rect">
            <a:avLst/>
          </a:prstGeom>
        </p:spPr>
      </p:sp>
      <p:sp>
        <p:nvSpPr>
          <p:cNvPr id="21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Note:</a:t>
            </a:r>
          </a:p>
        </p:txBody>
      </p:sp>
      <p:sp>
        <p:nvSpPr>
          <p:cNvPr id="219"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1675EBFF-B459-47D5-91E5-1BE85662ECAC}" type="slidenum">
              <a:rPr lang="en-US" sz="1200" b="0" strike="noStrike" spc="-1">
                <a:solidFill>
                  <a:srgbClr val="000000"/>
                </a:solidFill>
                <a:latin typeface="맑은 고딕"/>
                <a:ea typeface="맑은 고딕"/>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1200150" y="1143000"/>
            <a:ext cx="4457700" cy="3086100"/>
          </a:xfrm>
          <a:prstGeom prst="rect">
            <a:avLst/>
          </a:prstGeom>
        </p:spPr>
      </p:sp>
      <p:sp>
        <p:nvSpPr>
          <p:cNvPr id="22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Note:</a:t>
            </a:r>
          </a:p>
        </p:txBody>
      </p:sp>
      <p:sp>
        <p:nvSpPr>
          <p:cNvPr id="22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7F06C1B-AB0F-463B-896E-D259CF53E820}" type="slidenum">
              <a:rPr lang="en-US"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1200150" y="1143000"/>
            <a:ext cx="4457700" cy="3086100"/>
          </a:xfrm>
          <a:prstGeom prst="rect">
            <a:avLst/>
          </a:prstGeom>
        </p:spPr>
      </p:sp>
      <p:sp>
        <p:nvSpPr>
          <p:cNvPr id="22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Note:</a:t>
            </a:r>
          </a:p>
        </p:txBody>
      </p:sp>
      <p:sp>
        <p:nvSpPr>
          <p:cNvPr id="22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7F06C1B-AB0F-463B-896E-D259CF53E820}" type="slidenum">
              <a:rPr lang="en-US" sz="1200" b="0" strike="noStrike" spc="-1">
                <a:latin typeface="Times New Roman"/>
              </a:rPr>
              <a:t>3</a:t>
            </a:fld>
            <a:endParaRPr lang="en-US" sz="1200" b="0" strike="noStrike" spc="-1">
              <a:latin typeface="Times New Roman"/>
            </a:endParaRPr>
          </a:p>
        </p:txBody>
      </p:sp>
    </p:spTree>
    <p:extLst>
      <p:ext uri="{BB962C8B-B14F-4D97-AF65-F5344CB8AC3E}">
        <p14:creationId xmlns:p14="http://schemas.microsoft.com/office/powerpoint/2010/main" val="312905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6" name="PlaceHolder 2"/>
          <p:cNvSpPr>
            <a:spLocks noGrp="1"/>
          </p:cNvSpPr>
          <p:nvPr>
            <p:ph type="body"/>
          </p:nvPr>
        </p:nvSpPr>
        <p:spPr>
          <a:xfrm>
            <a:off x="495000" y="160452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 name="PlaceHolder 3"/>
          <p:cNvSpPr>
            <a:spLocks noGrp="1"/>
          </p:cNvSpPr>
          <p:nvPr>
            <p:ph type="body"/>
          </p:nvPr>
        </p:nvSpPr>
        <p:spPr>
          <a:xfrm>
            <a:off x="495000" y="368208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4"/>
          <p:cNvSpPr>
            <a:spLocks noGrp="1"/>
          </p:cNvSpPr>
          <p:nvPr>
            <p:ph type="body"/>
          </p:nvPr>
        </p:nvSpPr>
        <p:spPr>
          <a:xfrm>
            <a:off x="4950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5"/>
          <p:cNvSpPr>
            <a:spLocks noGrp="1"/>
          </p:cNvSpPr>
          <p:nvPr>
            <p:ph type="body"/>
          </p:nvPr>
        </p:nvSpPr>
        <p:spPr>
          <a:xfrm>
            <a:off x="50616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4" name="PlaceHolder 2"/>
          <p:cNvSpPr>
            <a:spLocks noGrp="1"/>
          </p:cNvSpPr>
          <p:nvPr>
            <p:ph type="body"/>
          </p:nvPr>
        </p:nvSpPr>
        <p:spPr>
          <a:xfrm>
            <a:off x="49500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3"/>
          <p:cNvSpPr>
            <a:spLocks noGrp="1"/>
          </p:cNvSpPr>
          <p:nvPr>
            <p:ph type="body"/>
          </p:nvPr>
        </p:nvSpPr>
        <p:spPr>
          <a:xfrm>
            <a:off x="350856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4"/>
          <p:cNvSpPr>
            <a:spLocks noGrp="1"/>
          </p:cNvSpPr>
          <p:nvPr>
            <p:ph type="body"/>
          </p:nvPr>
        </p:nvSpPr>
        <p:spPr>
          <a:xfrm>
            <a:off x="652176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5"/>
          <p:cNvSpPr>
            <a:spLocks noGrp="1"/>
          </p:cNvSpPr>
          <p:nvPr>
            <p:ph type="body"/>
          </p:nvPr>
        </p:nvSpPr>
        <p:spPr>
          <a:xfrm>
            <a:off x="49500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6"/>
          <p:cNvSpPr>
            <a:spLocks noGrp="1"/>
          </p:cNvSpPr>
          <p:nvPr>
            <p:ph type="body"/>
          </p:nvPr>
        </p:nvSpPr>
        <p:spPr>
          <a:xfrm>
            <a:off x="350856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7"/>
          <p:cNvSpPr>
            <a:spLocks noGrp="1"/>
          </p:cNvSpPr>
          <p:nvPr>
            <p:ph type="body"/>
          </p:nvPr>
        </p:nvSpPr>
        <p:spPr>
          <a:xfrm>
            <a:off x="652176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8" name="PlaceHolder 2"/>
          <p:cNvSpPr>
            <a:spLocks noGrp="1"/>
          </p:cNvSpPr>
          <p:nvPr>
            <p:ph type="subTitle"/>
          </p:nvPr>
        </p:nvSpPr>
        <p:spPr>
          <a:xfrm>
            <a:off x="495000" y="1604520"/>
            <a:ext cx="891216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495000" y="1604520"/>
            <a:ext cx="891216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body"/>
          </p:nvPr>
        </p:nvSpPr>
        <p:spPr>
          <a:xfrm>
            <a:off x="4950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3" name="PlaceHolder 3"/>
          <p:cNvSpPr>
            <a:spLocks noGrp="1"/>
          </p:cNvSpPr>
          <p:nvPr>
            <p:ph type="body"/>
          </p:nvPr>
        </p:nvSpPr>
        <p:spPr>
          <a:xfrm>
            <a:off x="50616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95000" y="273600"/>
            <a:ext cx="891216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7"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3"/>
          <p:cNvSpPr>
            <a:spLocks noGrp="1"/>
          </p:cNvSpPr>
          <p:nvPr>
            <p:ph type="body"/>
          </p:nvPr>
        </p:nvSpPr>
        <p:spPr>
          <a:xfrm>
            <a:off x="50616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4"/>
          <p:cNvSpPr>
            <a:spLocks noGrp="1"/>
          </p:cNvSpPr>
          <p:nvPr>
            <p:ph type="body"/>
          </p:nvPr>
        </p:nvSpPr>
        <p:spPr>
          <a:xfrm>
            <a:off x="4950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495000" y="1604520"/>
            <a:ext cx="891216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4950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4"/>
          <p:cNvSpPr>
            <a:spLocks noGrp="1"/>
          </p:cNvSpPr>
          <p:nvPr>
            <p:ph type="body"/>
          </p:nvPr>
        </p:nvSpPr>
        <p:spPr>
          <a:xfrm>
            <a:off x="50616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495000" y="368208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495000" y="160452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0" name="PlaceHolder 3"/>
          <p:cNvSpPr>
            <a:spLocks noGrp="1"/>
          </p:cNvSpPr>
          <p:nvPr>
            <p:ph type="body"/>
          </p:nvPr>
        </p:nvSpPr>
        <p:spPr>
          <a:xfrm>
            <a:off x="495000" y="368208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4"/>
          <p:cNvSpPr>
            <a:spLocks noGrp="1"/>
          </p:cNvSpPr>
          <p:nvPr>
            <p:ph type="body"/>
          </p:nvPr>
        </p:nvSpPr>
        <p:spPr>
          <a:xfrm>
            <a:off x="4950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5"/>
          <p:cNvSpPr>
            <a:spLocks noGrp="1"/>
          </p:cNvSpPr>
          <p:nvPr>
            <p:ph type="body"/>
          </p:nvPr>
        </p:nvSpPr>
        <p:spPr>
          <a:xfrm>
            <a:off x="50616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49500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3"/>
          <p:cNvSpPr>
            <a:spLocks noGrp="1"/>
          </p:cNvSpPr>
          <p:nvPr>
            <p:ph type="body"/>
          </p:nvPr>
        </p:nvSpPr>
        <p:spPr>
          <a:xfrm>
            <a:off x="350856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4"/>
          <p:cNvSpPr>
            <a:spLocks noGrp="1"/>
          </p:cNvSpPr>
          <p:nvPr>
            <p:ph type="body"/>
          </p:nvPr>
        </p:nvSpPr>
        <p:spPr>
          <a:xfrm>
            <a:off x="652176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5"/>
          <p:cNvSpPr>
            <a:spLocks noGrp="1"/>
          </p:cNvSpPr>
          <p:nvPr>
            <p:ph type="body"/>
          </p:nvPr>
        </p:nvSpPr>
        <p:spPr>
          <a:xfrm>
            <a:off x="49500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6"/>
          <p:cNvSpPr>
            <a:spLocks noGrp="1"/>
          </p:cNvSpPr>
          <p:nvPr>
            <p:ph type="body"/>
          </p:nvPr>
        </p:nvSpPr>
        <p:spPr>
          <a:xfrm>
            <a:off x="350856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2" name="PlaceHolder 7"/>
          <p:cNvSpPr>
            <a:spLocks noGrp="1"/>
          </p:cNvSpPr>
          <p:nvPr>
            <p:ph type="body"/>
          </p:nvPr>
        </p:nvSpPr>
        <p:spPr>
          <a:xfrm>
            <a:off x="652176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0" name="PlaceHolder 2"/>
          <p:cNvSpPr>
            <a:spLocks noGrp="1"/>
          </p:cNvSpPr>
          <p:nvPr>
            <p:ph type="subTitle"/>
          </p:nvPr>
        </p:nvSpPr>
        <p:spPr>
          <a:xfrm>
            <a:off x="495000" y="1604520"/>
            <a:ext cx="891216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2" name="PlaceHolder 2"/>
          <p:cNvSpPr>
            <a:spLocks noGrp="1"/>
          </p:cNvSpPr>
          <p:nvPr>
            <p:ph type="body"/>
          </p:nvPr>
        </p:nvSpPr>
        <p:spPr>
          <a:xfrm>
            <a:off x="495000" y="1604520"/>
            <a:ext cx="891216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4" name="PlaceHolder 2"/>
          <p:cNvSpPr>
            <a:spLocks noGrp="1"/>
          </p:cNvSpPr>
          <p:nvPr>
            <p:ph type="body"/>
          </p:nvPr>
        </p:nvSpPr>
        <p:spPr>
          <a:xfrm>
            <a:off x="4950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5" name="PlaceHolder 3"/>
          <p:cNvSpPr>
            <a:spLocks noGrp="1"/>
          </p:cNvSpPr>
          <p:nvPr>
            <p:ph type="body"/>
          </p:nvPr>
        </p:nvSpPr>
        <p:spPr>
          <a:xfrm>
            <a:off x="50616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495000" y="1604520"/>
            <a:ext cx="891216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495000" y="273600"/>
            <a:ext cx="891216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9"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0" name="PlaceHolder 3"/>
          <p:cNvSpPr>
            <a:spLocks noGrp="1"/>
          </p:cNvSpPr>
          <p:nvPr>
            <p:ph type="body"/>
          </p:nvPr>
        </p:nvSpPr>
        <p:spPr>
          <a:xfrm>
            <a:off x="50616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1" name="PlaceHolder 4"/>
          <p:cNvSpPr>
            <a:spLocks noGrp="1"/>
          </p:cNvSpPr>
          <p:nvPr>
            <p:ph type="body"/>
          </p:nvPr>
        </p:nvSpPr>
        <p:spPr>
          <a:xfrm>
            <a:off x="4950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3" name="PlaceHolder 2"/>
          <p:cNvSpPr>
            <a:spLocks noGrp="1"/>
          </p:cNvSpPr>
          <p:nvPr>
            <p:ph type="body"/>
          </p:nvPr>
        </p:nvSpPr>
        <p:spPr>
          <a:xfrm>
            <a:off x="4950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4"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5" name="PlaceHolder 4"/>
          <p:cNvSpPr>
            <a:spLocks noGrp="1"/>
          </p:cNvSpPr>
          <p:nvPr>
            <p:ph type="body"/>
          </p:nvPr>
        </p:nvSpPr>
        <p:spPr>
          <a:xfrm>
            <a:off x="50616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7"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8"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9" name="PlaceHolder 4"/>
          <p:cNvSpPr>
            <a:spLocks noGrp="1"/>
          </p:cNvSpPr>
          <p:nvPr>
            <p:ph type="body"/>
          </p:nvPr>
        </p:nvSpPr>
        <p:spPr>
          <a:xfrm>
            <a:off x="495000" y="368208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1" name="PlaceHolder 2"/>
          <p:cNvSpPr>
            <a:spLocks noGrp="1"/>
          </p:cNvSpPr>
          <p:nvPr>
            <p:ph type="body"/>
          </p:nvPr>
        </p:nvSpPr>
        <p:spPr>
          <a:xfrm>
            <a:off x="495000" y="160452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2" name="PlaceHolder 3"/>
          <p:cNvSpPr>
            <a:spLocks noGrp="1"/>
          </p:cNvSpPr>
          <p:nvPr>
            <p:ph type="body"/>
          </p:nvPr>
        </p:nvSpPr>
        <p:spPr>
          <a:xfrm>
            <a:off x="495000" y="368208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4"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5"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6" name="PlaceHolder 4"/>
          <p:cNvSpPr>
            <a:spLocks noGrp="1"/>
          </p:cNvSpPr>
          <p:nvPr>
            <p:ph type="body"/>
          </p:nvPr>
        </p:nvSpPr>
        <p:spPr>
          <a:xfrm>
            <a:off x="4950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7" name="PlaceHolder 5"/>
          <p:cNvSpPr>
            <a:spLocks noGrp="1"/>
          </p:cNvSpPr>
          <p:nvPr>
            <p:ph type="body"/>
          </p:nvPr>
        </p:nvSpPr>
        <p:spPr>
          <a:xfrm>
            <a:off x="50616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9" name="PlaceHolder 2"/>
          <p:cNvSpPr>
            <a:spLocks noGrp="1"/>
          </p:cNvSpPr>
          <p:nvPr>
            <p:ph type="body"/>
          </p:nvPr>
        </p:nvSpPr>
        <p:spPr>
          <a:xfrm>
            <a:off x="49500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0" name="PlaceHolder 3"/>
          <p:cNvSpPr>
            <a:spLocks noGrp="1"/>
          </p:cNvSpPr>
          <p:nvPr>
            <p:ph type="body"/>
          </p:nvPr>
        </p:nvSpPr>
        <p:spPr>
          <a:xfrm>
            <a:off x="350856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1" name="PlaceHolder 4"/>
          <p:cNvSpPr>
            <a:spLocks noGrp="1"/>
          </p:cNvSpPr>
          <p:nvPr>
            <p:ph type="body"/>
          </p:nvPr>
        </p:nvSpPr>
        <p:spPr>
          <a:xfrm>
            <a:off x="652176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2" name="PlaceHolder 5"/>
          <p:cNvSpPr>
            <a:spLocks noGrp="1"/>
          </p:cNvSpPr>
          <p:nvPr>
            <p:ph type="body"/>
          </p:nvPr>
        </p:nvSpPr>
        <p:spPr>
          <a:xfrm>
            <a:off x="49500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3" name="PlaceHolder 6"/>
          <p:cNvSpPr>
            <a:spLocks noGrp="1"/>
          </p:cNvSpPr>
          <p:nvPr>
            <p:ph type="body"/>
          </p:nvPr>
        </p:nvSpPr>
        <p:spPr>
          <a:xfrm>
            <a:off x="350856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4" name="PlaceHolder 7"/>
          <p:cNvSpPr>
            <a:spLocks noGrp="1"/>
          </p:cNvSpPr>
          <p:nvPr>
            <p:ph type="body"/>
          </p:nvPr>
        </p:nvSpPr>
        <p:spPr>
          <a:xfrm>
            <a:off x="652176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4950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 name="PlaceHolder 3"/>
          <p:cNvSpPr>
            <a:spLocks noGrp="1"/>
          </p:cNvSpPr>
          <p:nvPr>
            <p:ph type="body"/>
          </p:nvPr>
        </p:nvSpPr>
        <p:spPr>
          <a:xfrm>
            <a:off x="50616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95000" y="273600"/>
            <a:ext cx="891216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 name="PlaceHolder 3"/>
          <p:cNvSpPr>
            <a:spLocks noGrp="1"/>
          </p:cNvSpPr>
          <p:nvPr>
            <p:ph type="body"/>
          </p:nvPr>
        </p:nvSpPr>
        <p:spPr>
          <a:xfrm>
            <a:off x="50616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4"/>
          <p:cNvSpPr>
            <a:spLocks noGrp="1"/>
          </p:cNvSpPr>
          <p:nvPr>
            <p:ph type="body"/>
          </p:nvPr>
        </p:nvSpPr>
        <p:spPr>
          <a:xfrm>
            <a:off x="4950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 name="PlaceHolder 2"/>
          <p:cNvSpPr>
            <a:spLocks noGrp="1"/>
          </p:cNvSpPr>
          <p:nvPr>
            <p:ph type="body"/>
          </p:nvPr>
        </p:nvSpPr>
        <p:spPr>
          <a:xfrm>
            <a:off x="4950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4"/>
          <p:cNvSpPr>
            <a:spLocks noGrp="1"/>
          </p:cNvSpPr>
          <p:nvPr>
            <p:ph type="body"/>
          </p:nvPr>
        </p:nvSpPr>
        <p:spPr>
          <a:xfrm>
            <a:off x="50616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2"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4"/>
          <p:cNvSpPr>
            <a:spLocks noGrp="1"/>
          </p:cNvSpPr>
          <p:nvPr>
            <p:ph type="body"/>
          </p:nvPr>
        </p:nvSpPr>
        <p:spPr>
          <a:xfrm>
            <a:off x="495000" y="368208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p:cNvGrpSpPr/>
        <p:nvPr/>
      </p:nvGrpSpPr>
      <p:grpSpPr>
        <a:xfrm>
          <a:off x="0" y="0"/>
          <a:ext cx="0" cy="0"/>
          <a:chOff x="0" y="0"/>
          <a:chExt cx="0" cy="0"/>
        </a:xfrm>
      </p:grpSpPr>
      <p:pic>
        <p:nvPicPr>
          <p:cNvPr id="4" name="Picture 3"/>
          <p:cNvPicPr/>
          <p:nvPr/>
        </p:nvPicPr>
        <p:blipFill>
          <a:blip r:embed="rId14"/>
          <a:stretch/>
        </p:blipFill>
        <p:spPr>
          <a:xfrm>
            <a:off x="7929000" y="246960"/>
            <a:ext cx="1598760" cy="523800"/>
          </a:xfrm>
          <a:prstGeom prst="rect">
            <a:avLst/>
          </a:prstGeom>
          <a:ln>
            <a:noFill/>
          </a:ln>
        </p:spPr>
      </p:pic>
      <p:sp>
        <p:nvSpPr>
          <p:cNvPr id="5" name="CustomShape 1"/>
          <p:cNvSpPr/>
          <p:nvPr/>
        </p:nvSpPr>
        <p:spPr>
          <a:xfrm>
            <a:off x="496080" y="403920"/>
            <a:ext cx="1360440" cy="209880"/>
          </a:xfrm>
          <a:custGeom>
            <a:avLst/>
            <a:gdLst/>
            <a:ahLst/>
            <a:cxnLst/>
            <a:rect l="l" t="t"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a:scene3d>
            <a:camera prst="orthographicFront"/>
            <a:lightRig rig="threePt" dir="t"/>
          </a:scene3d>
        </p:spPr>
        <p:style>
          <a:lnRef idx="0">
            <a:scrgbClr r="0" g="0" b="0"/>
          </a:lnRef>
          <a:fillRef idx="0">
            <a:scrgbClr r="0" g="0" b="0"/>
          </a:fillRef>
          <a:effectRef idx="0">
            <a:scrgbClr r="0" g="0" b="0"/>
          </a:effectRef>
          <a:fontRef idx="minor"/>
        </p:style>
      </p:sp>
      <p:sp>
        <p:nvSpPr>
          <p:cNvPr id="2" name="PlaceHolder 2"/>
          <p:cNvSpPr>
            <a:spLocks noGrp="1"/>
          </p:cNvSpPr>
          <p:nvPr>
            <p:ph type="title"/>
          </p:nvPr>
        </p:nvSpPr>
        <p:spPr>
          <a:xfrm>
            <a:off x="495000" y="273600"/>
            <a:ext cx="891216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3"/>
          <p:cNvSpPr>
            <a:spLocks noGrp="1"/>
          </p:cNvSpPr>
          <p:nvPr>
            <p:ph type="body"/>
          </p:nvPr>
        </p:nvSpPr>
        <p:spPr>
          <a:xfrm>
            <a:off x="495000" y="1604520"/>
            <a:ext cx="89121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0"/>
            <a:ext cx="9902520" cy="207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p:style>
      </p:sp>
      <p:sp>
        <p:nvSpPr>
          <p:cNvPr id="41" name="Line 2"/>
          <p:cNvSpPr/>
          <p:nvPr/>
        </p:nvSpPr>
        <p:spPr>
          <a:xfrm>
            <a:off x="569520" y="6209280"/>
            <a:ext cx="87742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p:style>
      </p:sp>
      <p:sp>
        <p:nvSpPr>
          <p:cNvPr id="42" name="CustomShape 3"/>
          <p:cNvSpPr/>
          <p:nvPr/>
        </p:nvSpPr>
        <p:spPr>
          <a:xfrm>
            <a:off x="572760" y="6355440"/>
            <a:ext cx="2888280" cy="198360"/>
          </a:xfrm>
          <a:prstGeom prst="rect">
            <a:avLst/>
          </a:prstGeom>
          <a:noFill/>
          <a:ln>
            <a:noFill/>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ct val="100000"/>
              </a:lnSpc>
            </a:pPr>
            <a:r>
              <a:rPr lang="en-US" sz="1300" b="0" strike="noStrike" spc="-1">
                <a:solidFill>
                  <a:srgbClr val="808080"/>
                </a:solidFill>
                <a:latin typeface="Samsung Sharp Sans Bold"/>
                <a:ea typeface="Samsung Sharp Sans Bold"/>
              </a:rPr>
              <a:t>Samsung Innovation Campus</a:t>
            </a:r>
            <a:endParaRPr lang="en-US" sz="1300" b="0" strike="noStrike" spc="-1">
              <a:latin typeface="Arial"/>
            </a:endParaRPr>
          </a:p>
        </p:txBody>
      </p:sp>
      <p:sp>
        <p:nvSpPr>
          <p:cNvPr id="43" name="CustomShape 4"/>
          <p:cNvSpPr/>
          <p:nvPr/>
        </p:nvSpPr>
        <p:spPr>
          <a:xfrm>
            <a:off x="6353640" y="6348240"/>
            <a:ext cx="2581560" cy="168120"/>
          </a:xfrm>
          <a:prstGeom prst="rect">
            <a:avLst/>
          </a:prstGeom>
          <a:noFill/>
          <a:ln>
            <a:noFill/>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gn="r">
              <a:lnSpc>
                <a:spcPct val="100000"/>
              </a:lnSpc>
              <a:tabLst>
                <a:tab pos="0" algn="l"/>
              </a:tabLst>
            </a:pPr>
            <a:r>
              <a:rPr lang="en-US" sz="1100" b="0" strike="noStrike" spc="-1">
                <a:solidFill>
                  <a:srgbClr val="808080"/>
                </a:solidFill>
                <a:latin typeface="SamsungOne 400"/>
                <a:ea typeface="SamsungOne 400"/>
              </a:rPr>
              <a:t>Chapter 6. Machine Learning – Part II</a:t>
            </a:r>
            <a:endParaRPr lang="en-US" sz="1100" b="0" strike="noStrike" spc="-1">
              <a:latin typeface="Arial"/>
            </a:endParaRPr>
          </a:p>
        </p:txBody>
      </p:sp>
      <p:sp>
        <p:nvSpPr>
          <p:cNvPr id="44" name="CustomShape 5"/>
          <p:cNvSpPr/>
          <p:nvPr/>
        </p:nvSpPr>
        <p:spPr>
          <a:xfrm>
            <a:off x="8805960" y="6265440"/>
            <a:ext cx="537840" cy="334080"/>
          </a:xfrm>
          <a:prstGeom prst="rect">
            <a:avLst/>
          </a:prstGeom>
          <a:noFill/>
          <a:ln>
            <a:noFill/>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0" tIns="0" rIns="0" bIns="0" anchor="ctr">
            <a:spAutoFit/>
          </a:bodyPr>
          <a:lstStyle/>
          <a:p>
            <a:pPr algn="r">
              <a:lnSpc>
                <a:spcPct val="100000"/>
              </a:lnSpc>
              <a:tabLst>
                <a:tab pos="0" algn="l"/>
              </a:tabLst>
            </a:pPr>
            <a:fld id="{F8774110-93BE-4CA0-9D0E-CC6F0E2158D9}" type="slidenum">
              <a:rPr lang="en-US" sz="1100" b="0" strike="noStrike" spc="-1">
                <a:solidFill>
                  <a:srgbClr val="FFFFFF"/>
                </a:solidFill>
                <a:latin typeface="Calibri"/>
                <a:ea typeface="SamsungOne 300"/>
              </a:rPr>
              <a:t>‹#›</a:t>
            </a:fld>
            <a:r>
              <a:rPr lang="en-US" sz="1100" b="0" strike="noStrike" spc="-1">
                <a:solidFill>
                  <a:srgbClr val="808080"/>
                </a:solidFill>
                <a:latin typeface="SamsungOne 400"/>
                <a:ea typeface="SamsungOne 400"/>
              </a:rPr>
              <a:t>/98</a:t>
            </a:r>
            <a:endParaRPr lang="en-US" sz="1100" b="0" strike="noStrike" spc="-1">
              <a:latin typeface="Arial"/>
            </a:endParaRPr>
          </a:p>
        </p:txBody>
      </p:sp>
      <p:sp>
        <p:nvSpPr>
          <p:cNvPr id="45" name="PlaceHolder 6"/>
          <p:cNvSpPr>
            <a:spLocks noGrp="1"/>
          </p:cNvSpPr>
          <p:nvPr>
            <p:ph type="title"/>
          </p:nvPr>
        </p:nvSpPr>
        <p:spPr>
          <a:xfrm>
            <a:off x="495000" y="273600"/>
            <a:ext cx="891216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6" name="PlaceHolder 7"/>
          <p:cNvSpPr>
            <a:spLocks noGrp="1"/>
          </p:cNvSpPr>
          <p:nvPr>
            <p:ph type="body"/>
          </p:nvPr>
        </p:nvSpPr>
        <p:spPr>
          <a:xfrm>
            <a:off x="495000" y="1604520"/>
            <a:ext cx="89121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p:cNvGrpSpPr/>
        <p:nvPr/>
      </p:nvGrpSpPr>
      <p:grpSpPr>
        <a:xfrm>
          <a:off x="0" y="0"/>
          <a:ext cx="0" cy="0"/>
          <a:chOff x="0" y="0"/>
          <a:chExt cx="0" cy="0"/>
        </a:xfrm>
      </p:grpSpPr>
      <p:sp>
        <p:nvSpPr>
          <p:cNvPr id="164" name="CustomShape 1"/>
          <p:cNvSpPr/>
          <p:nvPr/>
        </p:nvSpPr>
        <p:spPr>
          <a:xfrm>
            <a:off x="592920" y="5631120"/>
            <a:ext cx="9309600" cy="875520"/>
          </a:xfrm>
          <a:prstGeom prst="rect">
            <a:avLst/>
          </a:prstGeom>
          <a:noFill/>
          <a:ln>
            <a:noFill/>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ct val="100000"/>
              </a:lnSpc>
              <a:tabLst>
                <a:tab pos="0" algn="l"/>
              </a:tabLst>
            </a:pPr>
            <a:r>
              <a:rPr lang="en-US" sz="1000" b="0" strike="noStrike" spc="-1">
                <a:solidFill>
                  <a:srgbClr val="FFFFFF"/>
                </a:solidFill>
                <a:latin typeface="SamsungOne 400C"/>
                <a:ea typeface="SamsungOne 400"/>
              </a:rPr>
              <a:t>ⓒ</a:t>
            </a:r>
            <a:r>
              <a:rPr lang="en-US" sz="1000" b="0" strike="noStrike" spc="-1">
                <a:solidFill>
                  <a:srgbClr val="FFFFFF"/>
                </a:solidFill>
                <a:latin typeface="SamsungOne 400C"/>
                <a:ea typeface="SamsungOne 400C"/>
              </a:rPr>
              <a:t>2020 SAMSUNG. All rights reserved.</a:t>
            </a:r>
            <a:endParaRPr lang="en-US" sz="1000" b="0" strike="noStrike" spc="-1">
              <a:latin typeface="Arial"/>
            </a:endParaRPr>
          </a:p>
          <a:p>
            <a:pPr>
              <a:lnSpc>
                <a:spcPct val="100000"/>
              </a:lnSpc>
              <a:spcBef>
                <a:spcPts val="601"/>
              </a:spcBef>
              <a:tabLst>
                <a:tab pos="0" algn="l"/>
              </a:tabLst>
            </a:pPr>
            <a:r>
              <a:rPr lang="en-US" sz="1000" b="0" strike="noStrike" spc="-1">
                <a:solidFill>
                  <a:srgbClr val="FFFFFF"/>
                </a:solidFill>
                <a:latin typeface="SamsungOne 400C"/>
                <a:ea typeface="SamsungOne 400C"/>
              </a:rPr>
              <a:t>Samsung Electronics Corporate Citizenship Office holds the copyright of book.</a:t>
            </a:r>
            <a:endParaRPr lang="en-US" sz="1000" b="0" strike="noStrike" spc="-1">
              <a:latin typeface="Arial"/>
            </a:endParaRPr>
          </a:p>
          <a:p>
            <a:pPr>
              <a:lnSpc>
                <a:spcPct val="100000"/>
              </a:lnSpc>
              <a:spcBef>
                <a:spcPts val="300"/>
              </a:spcBef>
              <a:tabLst>
                <a:tab pos="0" algn="l"/>
              </a:tabLst>
            </a:pPr>
            <a:r>
              <a:rPr lang="en-US" sz="1000" b="0" strike="noStrike" spc="-1">
                <a:solidFill>
                  <a:srgbClr val="FFFFFF"/>
                </a:solidFill>
                <a:latin typeface="SamsungOne 400C"/>
                <a:ea typeface="SamsungOne 400C"/>
              </a:rPr>
              <a:t>This book is a literary property protected by copyright law so reprint and reproduction without permission are prohibited. </a:t>
            </a:r>
            <a:endParaRPr lang="en-US" sz="1000" b="0" strike="noStrike" spc="-1">
              <a:latin typeface="Arial"/>
            </a:endParaRPr>
          </a:p>
          <a:p>
            <a:pPr>
              <a:lnSpc>
                <a:spcPct val="100000"/>
              </a:lnSpc>
              <a:tabLst>
                <a:tab pos="0" algn="l"/>
              </a:tabLst>
            </a:pPr>
            <a:r>
              <a:rPr lang="en-US" sz="1000" b="0" strike="noStrike" spc="-1">
                <a:solidFill>
                  <a:srgbClr val="FFFFFF"/>
                </a:solidFill>
                <a:latin typeface="SamsungOne 400C"/>
                <a:ea typeface="SamsungOne 400C"/>
              </a:rPr>
              <a:t>To use this book other than the curriculum of Samsung innovation Campus or to use the entire or part of this book, you must receive written consent from copyright holder.</a:t>
            </a:r>
            <a:endParaRPr lang="en-US" sz="1000" b="0" strike="noStrike" spc="-1">
              <a:latin typeface="Arial"/>
            </a:endParaRPr>
          </a:p>
        </p:txBody>
      </p:sp>
      <p:sp>
        <p:nvSpPr>
          <p:cNvPr id="165" name="CustomShape 2"/>
          <p:cNvSpPr/>
          <p:nvPr/>
        </p:nvSpPr>
        <p:spPr>
          <a:xfrm>
            <a:off x="8066520" y="403920"/>
            <a:ext cx="1360440" cy="209880"/>
          </a:xfrm>
          <a:custGeom>
            <a:avLst/>
            <a:gdLst/>
            <a:ahLst/>
            <a:cxnLst/>
            <a:rect l="l" t="t"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a:scene3d>
            <a:camera prst="orthographicFront"/>
            <a:lightRig rig="threePt" dir="t"/>
          </a:scene3d>
        </p:spPr>
        <p:style>
          <a:lnRef idx="0">
            <a:scrgbClr r="0" g="0" b="0"/>
          </a:lnRef>
          <a:fillRef idx="0">
            <a:scrgbClr r="0" g="0" b="0"/>
          </a:fillRef>
          <a:effectRef idx="0">
            <a:scrgbClr r="0" g="0" b="0"/>
          </a:effectRef>
          <a:fontRef idx="minor"/>
        </p:style>
      </p:sp>
      <p:pic>
        <p:nvPicPr>
          <p:cNvPr id="166" name="그림 3"/>
          <p:cNvPicPr/>
          <p:nvPr/>
        </p:nvPicPr>
        <p:blipFill>
          <a:blip r:embed="rId14"/>
          <a:stretch/>
        </p:blipFill>
        <p:spPr>
          <a:xfrm>
            <a:off x="3271320" y="2628720"/>
            <a:ext cx="3359880" cy="1101600"/>
          </a:xfrm>
          <a:prstGeom prst="rect">
            <a:avLst/>
          </a:prstGeom>
          <a:ln>
            <a:noFill/>
          </a:ln>
        </p:spPr>
      </p:pic>
      <p:sp>
        <p:nvSpPr>
          <p:cNvPr id="167" name="PlaceHolder 3"/>
          <p:cNvSpPr>
            <a:spLocks noGrp="1"/>
          </p:cNvSpPr>
          <p:nvPr>
            <p:ph type="title"/>
          </p:nvPr>
        </p:nvSpPr>
        <p:spPr>
          <a:xfrm>
            <a:off x="495000" y="273600"/>
            <a:ext cx="891216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168" name="PlaceHolder 4"/>
          <p:cNvSpPr>
            <a:spLocks noGrp="1"/>
          </p:cNvSpPr>
          <p:nvPr>
            <p:ph type="body"/>
          </p:nvPr>
        </p:nvSpPr>
        <p:spPr>
          <a:xfrm>
            <a:off x="495000" y="1604520"/>
            <a:ext cx="89121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chart-studio.plotly.com/~aloshism/1/" TargetMode="External"/><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kaggle.com/pavan9065/coronavirus-covid19-vaccinations"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hart-studio.plotly.com/~aloshism/8/" TargetMode="Externa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hyperlink" Target="https://chart-studio.plotly.com/~aloshism/" TargetMode="Externa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hyperlink" Target="https://chart-studio.plotly.com/~aloshism/" TargetMode="Externa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hyperlink" Target="https://chart-studio.plotly.com/~aloshism/15/" TargetMode="Externa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hyperlink" Target="https://chart-studio.plotly.com/~aloshism/3/"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chart-studio.plotly.com/~aloshism/18/" TargetMode="External"/><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hyperlink" Target="https://chart-studio.plotly.com/~aloshism/24/" TargetMode="External"/><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https://chart-studio.plotly.com/~aloshism/22/" TargetMode="External"/><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s://chart-studio.plotly.com/~aloshism/31" TargetMode="External"/><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hyperlink" Target="https://chart-studio.plotly.com/~aloshism/29/" TargetMode="External"/><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hyperlink" Target="https://chart-studio.plotly.com/~aloshism/34" TargetMode="External"/><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https://chart-studio.plotly.com/~aloshism/36/" TargetMode="External"/><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hyperlink" Target="https://chart-studio.plotly.com/~aloshism/38/" TargetMode="External"/><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hyperlink" Target="https://chart-studio.plotly.com/~aloshism/40/" TargetMode="External"/><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hyperlink" Target="https://chart-studio.plotly.com/~aloshism/42/" TargetMode="External"/><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hyperlink" Target="https://chart-studio.plotly.com/~aloshism/44" TargetMode="External"/><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hyperlink" Target="https://chart-studio.plotly.com/~aloshism/47/" TargetMode="External"/><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865800" y="2741400"/>
            <a:ext cx="8671680" cy="670680"/>
          </a:xfrm>
          <a:prstGeom prst="rect">
            <a:avLst/>
          </a:prstGeom>
          <a:noFill/>
          <a:ln>
            <a:noFill/>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ct val="100000"/>
              </a:lnSpc>
              <a:tabLst>
                <a:tab pos="0" algn="l"/>
              </a:tabLst>
            </a:pPr>
            <a:r>
              <a:rPr lang="en-US" sz="4400" b="0" strike="noStrike" spc="-1" dirty="0">
                <a:solidFill>
                  <a:srgbClr val="FFFFFF"/>
                </a:solidFill>
                <a:latin typeface="Samsung Sharp Sans"/>
                <a:ea typeface="Samsung Sharp Sans"/>
              </a:rPr>
              <a:t>Samsung Innovation Campus</a:t>
            </a:r>
            <a:endParaRPr lang="en-US" sz="4400" b="0" strike="noStrike" spc="-1" dirty="0">
              <a:latin typeface="Arial"/>
            </a:endParaRPr>
          </a:p>
        </p:txBody>
      </p:sp>
      <p:sp>
        <p:nvSpPr>
          <p:cNvPr id="212" name="CustomShape 2"/>
          <p:cNvSpPr/>
          <p:nvPr/>
        </p:nvSpPr>
        <p:spPr>
          <a:xfrm>
            <a:off x="865800" y="3579120"/>
            <a:ext cx="6044760" cy="366480"/>
          </a:xfrm>
          <a:prstGeom prst="rect">
            <a:avLst/>
          </a:prstGeom>
          <a:noFill/>
          <a:ln>
            <a:noFill/>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0" tIns="0" rIns="0" bIns="0" anchor="ctr">
            <a:spAutoFit/>
          </a:bodyPr>
          <a:lstStyle/>
          <a:p>
            <a:pPr>
              <a:lnSpc>
                <a:spcPct val="100000"/>
              </a:lnSpc>
              <a:tabLst>
                <a:tab pos="0" algn="l"/>
              </a:tabLst>
            </a:pPr>
            <a:r>
              <a:rPr lang="en-US" sz="2400" b="0" strike="noStrike" spc="-1" dirty="0">
                <a:solidFill>
                  <a:srgbClr val="00B3E3"/>
                </a:solidFill>
                <a:latin typeface="Samsung Sharp Sans"/>
                <a:ea typeface="Samsung Sharp Sans"/>
              </a:rPr>
              <a:t>Artificial Intelligence Course</a:t>
            </a:r>
            <a:endParaRPr lang="en-US"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6A89-7189-4CDD-B9D4-028F1D75CEFA}"/>
              </a:ext>
            </a:extLst>
          </p:cNvPr>
          <p:cNvSpPr>
            <a:spLocks noGrp="1"/>
          </p:cNvSpPr>
          <p:nvPr>
            <p:ph type="title"/>
          </p:nvPr>
        </p:nvSpPr>
        <p:spPr>
          <a:xfrm>
            <a:off x="494999" y="273600"/>
            <a:ext cx="9407825" cy="1144800"/>
          </a:xfrm>
        </p:spPr>
        <p:txBody>
          <a:bodyPr/>
          <a:lstStyle/>
          <a:p>
            <a:r>
              <a:rPr lang="en-US" b="1" dirty="0">
                <a:solidFill>
                  <a:schemeClr val="bg1"/>
                </a:solidFill>
                <a:latin typeface="Samsung Sharp Sans"/>
              </a:rPr>
              <a:t>Dataset Description cont.</a:t>
            </a:r>
            <a:br>
              <a:rPr lang="en-US" b="1" dirty="0">
                <a:solidFill>
                  <a:schemeClr val="bg1"/>
                </a:solidFill>
                <a:latin typeface="Samsung Sharp Sans"/>
              </a:rPr>
            </a:br>
            <a:r>
              <a:rPr lang="en-US" dirty="0">
                <a:solidFill>
                  <a:schemeClr val="bg1"/>
                </a:solidFill>
                <a:latin typeface="Samsung Sharp Sans"/>
              </a:rPr>
              <a:t>Raw Data Distribution (Histograms)</a:t>
            </a:r>
            <a:endParaRPr lang="en-US" dirty="0"/>
          </a:p>
        </p:txBody>
      </p:sp>
      <p:pic>
        <p:nvPicPr>
          <p:cNvPr id="7" name="Picture 6">
            <a:extLst>
              <a:ext uri="{FF2B5EF4-FFF2-40B4-BE49-F238E27FC236}">
                <a16:creationId xmlns:a16="http://schemas.microsoft.com/office/drawing/2014/main" id="{E2F612C1-92D5-4CFE-A218-D9255FABC242}"/>
              </a:ext>
            </a:extLst>
          </p:cNvPr>
          <p:cNvPicPr>
            <a:picLocks noChangeAspect="1"/>
          </p:cNvPicPr>
          <p:nvPr/>
        </p:nvPicPr>
        <p:blipFill>
          <a:blip r:embed="rId2"/>
          <a:stretch>
            <a:fillRect/>
          </a:stretch>
        </p:blipFill>
        <p:spPr>
          <a:xfrm>
            <a:off x="1366837" y="2035086"/>
            <a:ext cx="7169150" cy="4382860"/>
          </a:xfrm>
          <a:prstGeom prst="rect">
            <a:avLst/>
          </a:prstGeom>
        </p:spPr>
      </p:pic>
    </p:spTree>
    <p:extLst>
      <p:ext uri="{BB962C8B-B14F-4D97-AF65-F5344CB8AC3E}">
        <p14:creationId xmlns:p14="http://schemas.microsoft.com/office/powerpoint/2010/main" val="185889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6A89-7189-4CDD-B9D4-028F1D75CEFA}"/>
              </a:ext>
            </a:extLst>
          </p:cNvPr>
          <p:cNvSpPr>
            <a:spLocks noGrp="1"/>
          </p:cNvSpPr>
          <p:nvPr>
            <p:ph type="title"/>
          </p:nvPr>
        </p:nvSpPr>
        <p:spPr/>
        <p:txBody>
          <a:bodyPr/>
          <a:lstStyle/>
          <a:p>
            <a:r>
              <a:rPr lang="en-US" b="1" dirty="0">
                <a:solidFill>
                  <a:schemeClr val="bg1"/>
                </a:solidFill>
                <a:latin typeface="Samsung Sharp Sans"/>
              </a:rPr>
              <a:t>Dataset Description cont.</a:t>
            </a:r>
            <a:br>
              <a:rPr lang="en-US" b="1" dirty="0">
                <a:solidFill>
                  <a:schemeClr val="bg1"/>
                </a:solidFill>
                <a:latin typeface="Samsung Sharp Sans"/>
              </a:rPr>
            </a:br>
            <a:r>
              <a:rPr lang="en-US" dirty="0">
                <a:solidFill>
                  <a:schemeClr val="bg1"/>
                </a:solidFill>
                <a:latin typeface="Samsung Sharp Sans"/>
              </a:rPr>
              <a:t>Raw Data Distribution (Box Plots)</a:t>
            </a:r>
            <a:endParaRPr lang="en-US" dirty="0"/>
          </a:p>
        </p:txBody>
      </p:sp>
      <p:pic>
        <p:nvPicPr>
          <p:cNvPr id="4" name="Picture 3">
            <a:extLst>
              <a:ext uri="{FF2B5EF4-FFF2-40B4-BE49-F238E27FC236}">
                <a16:creationId xmlns:a16="http://schemas.microsoft.com/office/drawing/2014/main" id="{9EBE653D-23C0-4273-AC3D-D33524BC2D3D}"/>
              </a:ext>
            </a:extLst>
          </p:cNvPr>
          <p:cNvPicPr>
            <a:picLocks noChangeAspect="1"/>
          </p:cNvPicPr>
          <p:nvPr/>
        </p:nvPicPr>
        <p:blipFill>
          <a:blip r:embed="rId2"/>
          <a:stretch>
            <a:fillRect/>
          </a:stretch>
        </p:blipFill>
        <p:spPr>
          <a:xfrm>
            <a:off x="-154166" y="2276274"/>
            <a:ext cx="10211155" cy="3956422"/>
          </a:xfrm>
          <a:prstGeom prst="rect">
            <a:avLst/>
          </a:prstGeom>
        </p:spPr>
      </p:pic>
    </p:spTree>
    <p:extLst>
      <p:ext uri="{BB962C8B-B14F-4D97-AF65-F5344CB8AC3E}">
        <p14:creationId xmlns:p14="http://schemas.microsoft.com/office/powerpoint/2010/main" val="712961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BFA58590-BB3B-463A-94E4-E3FFADDAE9A9}"/>
              </a:ext>
            </a:extLst>
          </p:cNvPr>
          <p:cNvSpPr>
            <a:spLocks noGrp="1"/>
          </p:cNvSpPr>
          <p:nvPr>
            <p:ph type="subTitle"/>
          </p:nvPr>
        </p:nvSpPr>
        <p:spPr>
          <a:xfrm>
            <a:off x="139699" y="1136650"/>
            <a:ext cx="9763125" cy="5594350"/>
          </a:xfrm>
        </p:spPr>
        <p:txBody>
          <a:bodyPr numCol="2"/>
          <a:lstStyle/>
          <a:p>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population_density</a:t>
            </a:r>
            <a:endParaRPr lang="en-US" sz="1800" i="1" dirty="0">
              <a:solidFill>
                <a:schemeClr val="bg1"/>
              </a:solidFill>
              <a:latin typeface="Calibri" panose="020F0502020204030204" pitchFamily="34" charset="0"/>
              <a:ea typeface="Calibri" panose="020F0502020204030204" pitchFamily="34" charset="0"/>
              <a:cs typeface="Arial" panose="020B0604020202020204" pitchFamily="34" charset="0"/>
            </a:endParaRPr>
          </a:p>
          <a:p>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median_age</a:t>
            </a:r>
            <a:endParaRPr lang="en-US" sz="1800" i="1" dirty="0">
              <a:solidFill>
                <a:schemeClr val="bg1"/>
              </a:solidFill>
              <a:latin typeface="Calibri" panose="020F0502020204030204" pitchFamily="34" charset="0"/>
              <a:ea typeface="Calibri" panose="020F0502020204030204" pitchFamily="34" charset="0"/>
              <a:cs typeface="Arial" panose="020B0604020202020204" pitchFamily="34" charset="0"/>
            </a:endParaRPr>
          </a:p>
          <a:p>
            <a:r>
              <a:rPr lang="en-US" sz="1800" i="1" dirty="0">
                <a:solidFill>
                  <a:schemeClr val="bg1"/>
                </a:solidFill>
                <a:effectLst/>
                <a:latin typeface="Calibri" panose="020F0502020204030204" pitchFamily="34" charset="0"/>
                <a:ea typeface="Calibri" panose="020F0502020204030204" pitchFamily="34" charset="0"/>
                <a:cs typeface="Arial" panose="020B0604020202020204" pitchFamily="34" charset="0"/>
              </a:rPr>
              <a:t>aged_65_older</a:t>
            </a:r>
          </a:p>
          <a:p>
            <a:r>
              <a:rPr lang="en-US" sz="1800" i="1" dirty="0">
                <a:solidFill>
                  <a:schemeClr val="bg1"/>
                </a:solidFill>
                <a:effectLst/>
                <a:latin typeface="Calibri" panose="020F0502020204030204" pitchFamily="34" charset="0"/>
                <a:ea typeface="Calibri" panose="020F0502020204030204" pitchFamily="34" charset="0"/>
                <a:cs typeface="Arial" panose="020B0604020202020204" pitchFamily="34" charset="0"/>
              </a:rPr>
              <a:t>aged_70_older</a:t>
            </a:r>
          </a:p>
          <a:p>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dp_per_capita</a:t>
            </a:r>
            <a:endParaRPr lang="en-US" sz="1800" i="1" dirty="0">
              <a:solidFill>
                <a:schemeClr val="bg1"/>
              </a:solidFill>
              <a:latin typeface="Calibri" panose="020F0502020204030204" pitchFamily="34" charset="0"/>
              <a:ea typeface="Calibri" panose="020F0502020204030204" pitchFamily="34" charset="0"/>
              <a:cs typeface="Arial" panose="020B0604020202020204" pitchFamily="34" charset="0"/>
            </a:endParaRPr>
          </a:p>
          <a:p>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extreme_poverty</a:t>
            </a:r>
            <a:endParaRPr lang="en-US" sz="1800" i="1" dirty="0">
              <a:solidFill>
                <a:schemeClr val="bg1"/>
              </a:solidFill>
              <a:latin typeface="Calibri" panose="020F0502020204030204" pitchFamily="34" charset="0"/>
              <a:ea typeface="Calibri" panose="020F0502020204030204" pitchFamily="34" charset="0"/>
              <a:cs typeface="Arial" panose="020B0604020202020204" pitchFamily="34" charset="0"/>
            </a:endParaRPr>
          </a:p>
          <a:p>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ardiovasc_death_rate</a:t>
            </a:r>
            <a:endParaRPr lang="en-US" sz="1800" i="1" dirty="0">
              <a:solidFill>
                <a:schemeClr val="bg1"/>
              </a:solidFill>
              <a:latin typeface="Calibri" panose="020F0502020204030204" pitchFamily="34" charset="0"/>
              <a:ea typeface="Calibri" panose="020F0502020204030204" pitchFamily="34" charset="0"/>
              <a:cs typeface="Arial" panose="020B0604020202020204" pitchFamily="34" charset="0"/>
            </a:endParaRPr>
          </a:p>
          <a:p>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diabetes_prevalence</a:t>
            </a:r>
            <a:endParaRPr lang="en-US" sz="1800" i="1" dirty="0">
              <a:solidFill>
                <a:schemeClr val="bg1"/>
              </a:solidFill>
              <a:latin typeface="Calibri" panose="020F0502020204030204" pitchFamily="34" charset="0"/>
              <a:ea typeface="Calibri" panose="020F0502020204030204" pitchFamily="34" charset="0"/>
              <a:cs typeface="Arial" panose="020B0604020202020204" pitchFamily="34" charset="0"/>
            </a:endParaRPr>
          </a:p>
          <a:p>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female_smokers</a:t>
            </a:r>
            <a:endParaRPr lang="en-US" sz="1800" i="1" dirty="0">
              <a:solidFill>
                <a:schemeClr val="bg1"/>
              </a:solidFill>
              <a:latin typeface="Calibri" panose="020F0502020204030204" pitchFamily="34" charset="0"/>
              <a:ea typeface="Calibri" panose="020F0502020204030204" pitchFamily="34" charset="0"/>
              <a:cs typeface="Arial" panose="020B0604020202020204" pitchFamily="34" charset="0"/>
            </a:endParaRPr>
          </a:p>
          <a:p>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male_smokers</a:t>
            </a:r>
            <a:endParaRPr lang="en-US" sz="1800" i="1" dirty="0">
              <a:solidFill>
                <a:schemeClr val="bg1"/>
              </a:solidFill>
              <a:latin typeface="Calibri" panose="020F0502020204030204" pitchFamily="34" charset="0"/>
              <a:ea typeface="Calibri" panose="020F0502020204030204" pitchFamily="34" charset="0"/>
              <a:cs typeface="Arial" panose="020B0604020202020204" pitchFamily="34" charset="0"/>
            </a:endParaRPr>
          </a:p>
          <a:p>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excess_mortality_cumulative</a:t>
            </a:r>
            <a:endParaRPr lang="en-US" sz="1800" i="1" dirty="0">
              <a:solidFill>
                <a:schemeClr val="bg1"/>
              </a:solidFill>
              <a:latin typeface="Calibri" panose="020F0502020204030204" pitchFamily="34" charset="0"/>
              <a:ea typeface="Calibri" panose="020F0502020204030204" pitchFamily="34" charset="0"/>
              <a:cs typeface="Arial" panose="020B0604020202020204" pitchFamily="34" charset="0"/>
            </a:endParaRPr>
          </a:p>
          <a:p>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excess_mortality</a:t>
            </a:r>
            <a:endParaRPr lang="en-US" sz="1800"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reproduction_rate</a:t>
            </a:r>
            <a:endParaRPr lang="en-US" sz="1800"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tests_per_case</a:t>
            </a:r>
            <a:endParaRPr lang="en-US" sz="1800"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positive_rate</a:t>
            </a:r>
            <a:endParaRPr lang="en-US" sz="1800"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new_cases_smoothed</a:t>
            </a:r>
            <a:endParaRPr lang="en-US" sz="1800"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new_deaths_smoothed</a:t>
            </a:r>
            <a:endParaRPr lang="en-US" sz="1800"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new_tests_smoothed</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400"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2400" i="1"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2400"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2400" i="1"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400" i="1" dirty="0">
                <a:solidFill>
                  <a:schemeClr val="bg1"/>
                </a:solidFill>
                <a:effectLst/>
                <a:latin typeface="Calibri" panose="020F0502020204030204" pitchFamily="34" charset="0"/>
                <a:ea typeface="Calibri" panose="020F0502020204030204" pitchFamily="34" charset="0"/>
                <a:cs typeface="Arial" panose="020B0604020202020204" pitchFamily="34" charset="0"/>
              </a:rPr>
              <a:t>Columns</a:t>
            </a:r>
            <a:r>
              <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Rem</a:t>
            </a:r>
            <a:r>
              <a:rPr lang="en-US" sz="2400" dirty="0">
                <a:solidFill>
                  <a:schemeClr val="bg1"/>
                </a:solidFill>
                <a:latin typeface="Calibri" panose="020F0502020204030204" pitchFamily="34" charset="0"/>
                <a:ea typeface="Calibri" panose="020F0502020204030204" pitchFamily="34" charset="0"/>
                <a:cs typeface="Arial" panose="020B0604020202020204" pitchFamily="34" charset="0"/>
              </a:rPr>
              <a:t>oved as they’re causing low correlation for the Data and more than 80% are NaNs.</a:t>
            </a:r>
            <a:endPar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Title 1">
            <a:extLst>
              <a:ext uri="{FF2B5EF4-FFF2-40B4-BE49-F238E27FC236}">
                <a16:creationId xmlns:a16="http://schemas.microsoft.com/office/drawing/2014/main" id="{63F4011E-8EE7-48FB-B72A-326A2F09C1CD}"/>
              </a:ext>
            </a:extLst>
          </p:cNvPr>
          <p:cNvSpPr txBox="1">
            <a:spLocks/>
          </p:cNvSpPr>
          <p:nvPr/>
        </p:nvSpPr>
        <p:spPr>
          <a:xfrm>
            <a:off x="139700" y="502200"/>
            <a:ext cx="9563100" cy="551900"/>
          </a:xfrm>
          <a:prstGeom prst="rect">
            <a:avLst/>
          </a:prstGeom>
        </p:spPr>
        <p:txBody>
          <a:bodyPr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solidFill>
                  <a:schemeClr val="bg1"/>
                </a:solidFill>
              </a:rPr>
              <a:t>Dropped Columns</a:t>
            </a:r>
            <a:endParaRPr lang="en-US" sz="2400" dirty="0">
              <a:solidFill>
                <a:schemeClr val="bg1"/>
              </a:solidFill>
            </a:endParaRPr>
          </a:p>
        </p:txBody>
      </p:sp>
    </p:spTree>
    <p:extLst>
      <p:ext uri="{BB962C8B-B14F-4D97-AF65-F5344CB8AC3E}">
        <p14:creationId xmlns:p14="http://schemas.microsoft.com/office/powerpoint/2010/main" val="3791873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67AF50-CAEE-4F31-BABA-61EB40E54A35}"/>
              </a:ext>
            </a:extLst>
          </p:cNvPr>
          <p:cNvSpPr>
            <a:spLocks noGrp="1"/>
          </p:cNvSpPr>
          <p:nvPr>
            <p:ph type="body"/>
          </p:nvPr>
        </p:nvSpPr>
        <p:spPr>
          <a:xfrm>
            <a:off x="495000" y="2158999"/>
            <a:ext cx="8912160" cy="3977280"/>
          </a:xfrm>
        </p:spPr>
        <p:txBody>
          <a:bodyPr>
            <a:normAutofit/>
          </a:bodyPr>
          <a:lstStyle/>
          <a:p>
            <a:pPr marL="342900" indent="-342900">
              <a:buFont typeface="+mj-lt"/>
              <a:buAutoNum type="arabicPeriod"/>
            </a:pPr>
            <a:r>
              <a:rPr lang="en-US" sz="1800" dirty="0"/>
              <a:t>First, we dropped the columns mentioned slide above. Because they are not necessary for our analysis.</a:t>
            </a:r>
          </a:p>
          <a:p>
            <a:pPr marL="342900" indent="-342900">
              <a:buFont typeface="+mj-lt"/>
              <a:buAutoNum type="arabicPeriod"/>
            </a:pPr>
            <a:r>
              <a:rPr lang="en-US" sz="1800" dirty="0"/>
              <a:t>Then we removed Duplicates, Null Values.</a:t>
            </a:r>
          </a:p>
          <a:p>
            <a:r>
              <a:rPr lang="en-US" sz="1600" dirty="0"/>
              <a:t>           we dropped columns that are duplicated with different scales (in hundreds, thousands...</a:t>
            </a:r>
            <a:r>
              <a:rPr lang="en-US" sz="1600" dirty="0" err="1"/>
              <a:t>etc</a:t>
            </a:r>
            <a:r>
              <a:rPr lang="en-US" sz="1600" dirty="0"/>
              <a:t>)</a:t>
            </a:r>
            <a:r>
              <a:rPr lang="ar-SA" sz="1600" dirty="0"/>
              <a:t> </a:t>
            </a:r>
            <a:r>
              <a:rPr lang="en-US" sz="1600" dirty="0"/>
              <a:t>	as original cause this would be useless during analysis.</a:t>
            </a:r>
          </a:p>
          <a:p>
            <a:pPr marL="342900" indent="-342900">
              <a:buFont typeface="+mj-lt"/>
              <a:buAutoNum type="arabicPeriod"/>
            </a:pPr>
            <a:r>
              <a:rPr lang="en-US" sz="1800" dirty="0"/>
              <a:t>We used Last observation carried forward (LOCF) to fill the missing values.</a:t>
            </a:r>
          </a:p>
          <a:p>
            <a:pPr marL="342900" indent="-342900">
              <a:buFont typeface="+mj-lt"/>
              <a:buAutoNum type="arabicPeriod"/>
            </a:pPr>
            <a:r>
              <a:rPr lang="en-US" sz="1800" dirty="0"/>
              <a:t>Finally, we Interpolated the columns values to remove the rest of the all NaNs found.</a:t>
            </a:r>
          </a:p>
        </p:txBody>
      </p:sp>
      <p:sp>
        <p:nvSpPr>
          <p:cNvPr id="4" name="Title 1">
            <a:extLst>
              <a:ext uri="{FF2B5EF4-FFF2-40B4-BE49-F238E27FC236}">
                <a16:creationId xmlns:a16="http://schemas.microsoft.com/office/drawing/2014/main" id="{535E8F94-3F5A-4724-87CF-2F0453A5F096}"/>
              </a:ext>
            </a:extLst>
          </p:cNvPr>
          <p:cNvSpPr>
            <a:spLocks noGrp="1"/>
          </p:cNvSpPr>
          <p:nvPr>
            <p:ph type="title"/>
          </p:nvPr>
        </p:nvSpPr>
        <p:spPr>
          <a:xfrm>
            <a:off x="495000" y="273600"/>
            <a:ext cx="8912160" cy="1144800"/>
          </a:xfrm>
        </p:spPr>
        <p:txBody>
          <a:bodyPr/>
          <a:lstStyle/>
          <a:p>
            <a:r>
              <a:rPr lang="en-US" b="1" dirty="0">
                <a:solidFill>
                  <a:schemeClr val="bg1"/>
                </a:solidFill>
                <a:latin typeface="Samsung Sharp Sans"/>
              </a:rPr>
              <a:t>Data Preprocessing.</a:t>
            </a:r>
            <a:br>
              <a:rPr lang="en-US" b="1" dirty="0">
                <a:solidFill>
                  <a:schemeClr val="bg1"/>
                </a:solidFill>
                <a:latin typeface="Samsung Sharp Sans"/>
              </a:rPr>
            </a:br>
            <a:r>
              <a:rPr lang="en-US" sz="3600" dirty="0">
                <a:solidFill>
                  <a:schemeClr val="bg1"/>
                </a:solidFill>
                <a:latin typeface="Samsung Sharp Sans"/>
              </a:rPr>
              <a:t>Summary of Data Preprocessing and Cleaning.</a:t>
            </a:r>
            <a:endParaRPr lang="en-US" dirty="0">
              <a:solidFill>
                <a:schemeClr val="bg1"/>
              </a:solidFill>
              <a:latin typeface="Samsung Sharp Sans"/>
            </a:endParaRPr>
          </a:p>
        </p:txBody>
      </p:sp>
    </p:spTree>
    <p:extLst>
      <p:ext uri="{BB962C8B-B14F-4D97-AF65-F5344CB8AC3E}">
        <p14:creationId xmlns:p14="http://schemas.microsoft.com/office/powerpoint/2010/main" val="185725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950A6A-5581-4C29-8B3C-816E06932279}"/>
              </a:ext>
            </a:extLst>
          </p:cNvPr>
          <p:cNvSpPr>
            <a:spLocks noGrp="1"/>
          </p:cNvSpPr>
          <p:nvPr>
            <p:ph type="body"/>
          </p:nvPr>
        </p:nvSpPr>
        <p:spPr>
          <a:xfrm>
            <a:off x="495000" y="2195070"/>
            <a:ext cx="8912160" cy="3548505"/>
          </a:xfrm>
        </p:spPr>
        <p:txBody>
          <a:bodyPr/>
          <a:lstStyle/>
          <a:p>
            <a:pPr marL="285750" indent="-285750">
              <a:buFont typeface="Arial" panose="020B0604020202020204" pitchFamily="34" charset="0"/>
              <a:buChar char="•"/>
            </a:pPr>
            <a:r>
              <a:rPr lang="en-US" sz="1800" dirty="0"/>
              <a:t>the nature of the distribution of the data is left skewed as the data is decreasing by time naturally that’s why no need to drop the Outliers.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We didn’t find any needs to change any Datatypes.</a:t>
            </a:r>
          </a:p>
          <a:p>
            <a:r>
              <a:rPr lang="en-US" sz="1800" dirty="0"/>
              <a:t>	We just converted the large numbers from scientific notation to regular 	numbers.</a:t>
            </a:r>
          </a:p>
          <a:p>
            <a:endParaRPr lang="en-US" sz="1800" dirty="0"/>
          </a:p>
          <a:p>
            <a:pPr marL="285750" indent="-285750">
              <a:buFont typeface="Arial" panose="020B0604020202020204" pitchFamily="34" charset="0"/>
              <a:buChar char="•"/>
            </a:pPr>
            <a:r>
              <a:rPr lang="en-US" sz="1800" dirty="0"/>
              <a:t>Raw Dataset Shape before Preprocessing is </a:t>
            </a:r>
            <a:r>
              <a:rPr lang="en-US" sz="1800" b="1" dirty="0"/>
              <a:t>(139589, 67)</a:t>
            </a:r>
            <a:endParaRPr lang="en-US" sz="1200" b="1" dirty="0"/>
          </a:p>
          <a:p>
            <a:pPr marL="285750" indent="-285750">
              <a:buFont typeface="Arial" panose="020B0604020202020204" pitchFamily="34" charset="0"/>
              <a:buChar char="•"/>
            </a:pPr>
            <a:r>
              <a:rPr lang="en-US" sz="1800" dirty="0"/>
              <a:t>Data Shape after Preprocessing is </a:t>
            </a:r>
            <a:r>
              <a:rPr lang="en-US" sz="1800" b="1" dirty="0"/>
              <a:t>(137270, 16)</a:t>
            </a:r>
            <a:endParaRPr lang="en-US" sz="1200" b="1" dirty="0"/>
          </a:p>
        </p:txBody>
      </p:sp>
      <p:sp>
        <p:nvSpPr>
          <p:cNvPr id="4" name="Title 1">
            <a:extLst>
              <a:ext uri="{FF2B5EF4-FFF2-40B4-BE49-F238E27FC236}">
                <a16:creationId xmlns:a16="http://schemas.microsoft.com/office/drawing/2014/main" id="{6102F3F9-D67A-4468-B0E9-D210379A6DF4}"/>
              </a:ext>
            </a:extLst>
          </p:cNvPr>
          <p:cNvSpPr>
            <a:spLocks noGrp="1"/>
          </p:cNvSpPr>
          <p:nvPr>
            <p:ph type="title"/>
          </p:nvPr>
        </p:nvSpPr>
        <p:spPr>
          <a:xfrm>
            <a:off x="495000" y="273600"/>
            <a:ext cx="8912160" cy="1144800"/>
          </a:xfrm>
        </p:spPr>
        <p:txBody>
          <a:bodyPr/>
          <a:lstStyle/>
          <a:p>
            <a:r>
              <a:rPr lang="en-US" b="1" dirty="0">
                <a:solidFill>
                  <a:schemeClr val="bg1"/>
                </a:solidFill>
                <a:latin typeface="Samsung Sharp Sans"/>
              </a:rPr>
              <a:t>Data Preprocessing.</a:t>
            </a:r>
            <a:br>
              <a:rPr lang="en-US" b="1" dirty="0">
                <a:solidFill>
                  <a:schemeClr val="bg1"/>
                </a:solidFill>
                <a:latin typeface="Samsung Sharp Sans"/>
              </a:rPr>
            </a:br>
            <a:r>
              <a:rPr lang="en-US" sz="3600" dirty="0">
                <a:solidFill>
                  <a:schemeClr val="bg1"/>
                </a:solidFill>
                <a:latin typeface="Samsung Sharp Sans"/>
              </a:rPr>
              <a:t>Summary of Data Preprocessing and Cleaning.</a:t>
            </a:r>
            <a:endParaRPr lang="en-US" dirty="0">
              <a:solidFill>
                <a:schemeClr val="bg1"/>
              </a:solidFill>
              <a:latin typeface="Samsung Sharp Sans"/>
            </a:endParaRPr>
          </a:p>
        </p:txBody>
      </p:sp>
    </p:spTree>
    <p:extLst>
      <p:ext uri="{BB962C8B-B14F-4D97-AF65-F5344CB8AC3E}">
        <p14:creationId xmlns:p14="http://schemas.microsoft.com/office/powerpoint/2010/main" val="375076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9D2C212-7029-4C8E-BBDB-D75DF3A25EFB}"/>
              </a:ext>
            </a:extLst>
          </p:cNvPr>
          <p:cNvPicPr>
            <a:picLocks noChangeAspect="1"/>
          </p:cNvPicPr>
          <p:nvPr/>
        </p:nvPicPr>
        <p:blipFill>
          <a:blip r:embed="rId2"/>
          <a:stretch>
            <a:fillRect/>
          </a:stretch>
        </p:blipFill>
        <p:spPr>
          <a:xfrm>
            <a:off x="1442467" y="197974"/>
            <a:ext cx="6487430" cy="6639852"/>
          </a:xfrm>
          <a:prstGeom prst="rect">
            <a:avLst/>
          </a:prstGeom>
        </p:spPr>
      </p:pic>
    </p:spTree>
    <p:extLst>
      <p:ext uri="{BB962C8B-B14F-4D97-AF65-F5344CB8AC3E}">
        <p14:creationId xmlns:p14="http://schemas.microsoft.com/office/powerpoint/2010/main" val="2430286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93B4-6DD8-45AE-ABDF-8FD5AED0DD31}"/>
              </a:ext>
            </a:extLst>
          </p:cNvPr>
          <p:cNvSpPr>
            <a:spLocks noGrp="1"/>
          </p:cNvSpPr>
          <p:nvPr>
            <p:ph type="title"/>
          </p:nvPr>
        </p:nvSpPr>
        <p:spPr/>
        <p:txBody>
          <a:bodyPr/>
          <a:lstStyle/>
          <a:p>
            <a:r>
              <a:rPr lang="en-US" b="1" dirty="0">
                <a:solidFill>
                  <a:schemeClr val="bg1"/>
                </a:solidFill>
                <a:latin typeface="Samsung Sharp Sans"/>
              </a:rPr>
              <a:t>Dataset Description cont.</a:t>
            </a:r>
            <a:br>
              <a:rPr lang="en-US" b="1" dirty="0">
                <a:solidFill>
                  <a:schemeClr val="bg1"/>
                </a:solidFill>
                <a:latin typeface="Samsung Sharp Sans"/>
              </a:rPr>
            </a:br>
            <a:r>
              <a:rPr lang="en-US" dirty="0">
                <a:solidFill>
                  <a:schemeClr val="bg1"/>
                </a:solidFill>
                <a:latin typeface="Samsung Sharp Sans"/>
              </a:rPr>
              <a:t>Null Values (NaNs).</a:t>
            </a:r>
            <a:endParaRPr lang="en-US" dirty="0"/>
          </a:p>
        </p:txBody>
      </p:sp>
      <p:sp>
        <p:nvSpPr>
          <p:cNvPr id="3" name="Text Placeholder 2">
            <a:extLst>
              <a:ext uri="{FF2B5EF4-FFF2-40B4-BE49-F238E27FC236}">
                <a16:creationId xmlns:a16="http://schemas.microsoft.com/office/drawing/2014/main" id="{68388BE7-9458-4EE7-98EF-87833A31BEC5}"/>
              </a:ext>
            </a:extLst>
          </p:cNvPr>
          <p:cNvSpPr txBox="1">
            <a:spLocks/>
          </p:cNvSpPr>
          <p:nvPr/>
        </p:nvSpPr>
        <p:spPr>
          <a:xfrm>
            <a:off x="495000" y="2195070"/>
            <a:ext cx="8912160" cy="3548505"/>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endParaRPr lang="en-US" sz="1400" dirty="0"/>
          </a:p>
        </p:txBody>
      </p:sp>
      <p:graphicFrame>
        <p:nvGraphicFramePr>
          <p:cNvPr id="5" name="Table 4">
            <a:extLst>
              <a:ext uri="{FF2B5EF4-FFF2-40B4-BE49-F238E27FC236}">
                <a16:creationId xmlns:a16="http://schemas.microsoft.com/office/drawing/2014/main" id="{C5A440BE-E668-457C-9E26-C6F44AA83A91}"/>
              </a:ext>
            </a:extLst>
          </p:cNvPr>
          <p:cNvGraphicFramePr>
            <a:graphicFrameLocks noGrp="1"/>
          </p:cNvGraphicFramePr>
          <p:nvPr/>
        </p:nvGraphicFramePr>
        <p:xfrm>
          <a:off x="126458" y="2074827"/>
          <a:ext cx="6760724" cy="4239514"/>
        </p:xfrm>
        <a:graphic>
          <a:graphicData uri="http://schemas.openxmlformats.org/drawingml/2006/table">
            <a:tbl>
              <a:tblPr firstRow="1" firstCol="1" bandRow="1">
                <a:tableStyleId>{5FD0F851-EC5A-4D38-B0AD-8093EC10F338}</a:tableStyleId>
              </a:tblPr>
              <a:tblGrid>
                <a:gridCol w="3380362">
                  <a:extLst>
                    <a:ext uri="{9D8B030D-6E8A-4147-A177-3AD203B41FA5}">
                      <a16:colId xmlns:a16="http://schemas.microsoft.com/office/drawing/2014/main" val="4032346981"/>
                    </a:ext>
                  </a:extLst>
                </a:gridCol>
                <a:gridCol w="3380362">
                  <a:extLst>
                    <a:ext uri="{9D8B030D-6E8A-4147-A177-3AD203B41FA5}">
                      <a16:colId xmlns:a16="http://schemas.microsoft.com/office/drawing/2014/main" val="347710854"/>
                    </a:ext>
                  </a:extLst>
                </a:gridCol>
              </a:tblGrid>
              <a:tr h="158060">
                <a:tc>
                  <a:txBody>
                    <a:bodyPr/>
                    <a:lstStyle/>
                    <a:p>
                      <a:pPr marL="0" marR="0" algn="ctr">
                        <a:lnSpc>
                          <a:spcPct val="107000"/>
                        </a:lnSpc>
                        <a:spcBef>
                          <a:spcPts val="0"/>
                        </a:spcBef>
                        <a:spcAft>
                          <a:spcPts val="0"/>
                        </a:spcAft>
                      </a:pPr>
                      <a:r>
                        <a:rPr lang="en-US" sz="1400" dirty="0">
                          <a:effectLst/>
                        </a:rPr>
                        <a:t>Variable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Null Values Count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24977014"/>
                  </a:ext>
                </a:extLst>
              </a:tr>
              <a:tr h="158060">
                <a:tc>
                  <a:txBody>
                    <a:bodyPr/>
                    <a:lstStyle/>
                    <a:p>
                      <a:pPr marL="0" marR="0" algn="ctr">
                        <a:lnSpc>
                          <a:spcPct val="107000"/>
                        </a:lnSpc>
                        <a:spcBef>
                          <a:spcPts val="0"/>
                        </a:spcBef>
                        <a:spcAft>
                          <a:spcPts val="0"/>
                        </a:spcAft>
                      </a:pPr>
                      <a:r>
                        <a:rPr lang="en-US" sz="1100" dirty="0" err="1">
                          <a:effectLst/>
                          <a:latin typeface="+mj-lt"/>
                          <a:ea typeface="Calibri" panose="020F0502020204030204" pitchFamily="34" charset="0"/>
                          <a:cs typeface="Arial" panose="020B0604020202020204" pitchFamily="34" charset="0"/>
                        </a:rPr>
                        <a:t>iso_code</a:t>
                      </a:r>
                      <a:r>
                        <a:rPr lang="en-US" sz="1100" dirty="0">
                          <a:effectLst/>
                          <a:latin typeface="+mj-lt"/>
                          <a:ea typeface="Calibri" panose="020F0502020204030204" pitchFamily="34" charset="0"/>
                          <a:cs typeface="Arial" panose="020B0604020202020204" pitchFamily="34" charset="0"/>
                        </a:rPr>
                        <a: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561552143"/>
                  </a:ext>
                </a:extLst>
              </a:tr>
              <a:tr h="158060">
                <a:tc>
                  <a:txBody>
                    <a:bodyPr/>
                    <a:lstStyle/>
                    <a:p>
                      <a:pPr marL="0" marR="0" algn="ctr">
                        <a:lnSpc>
                          <a:spcPct val="107000"/>
                        </a:lnSpc>
                        <a:spcBef>
                          <a:spcPts val="0"/>
                        </a:spcBef>
                        <a:spcAft>
                          <a:spcPts val="0"/>
                        </a:spcAft>
                      </a:pPr>
                      <a:r>
                        <a:rPr lang="en-US" sz="1100" dirty="0">
                          <a:effectLst/>
                          <a:latin typeface="+mj-lt"/>
                          <a:ea typeface="Calibri" panose="020F0502020204030204" pitchFamily="34" charset="0"/>
                          <a:cs typeface="Arial" panose="020B0604020202020204" pitchFamily="34" charset="0"/>
                        </a:rPr>
                        <a:t>continent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1880138527"/>
                  </a:ext>
                </a:extLst>
              </a:tr>
              <a:tr h="158060">
                <a:tc>
                  <a:txBody>
                    <a:bodyPr/>
                    <a:lstStyle/>
                    <a:p>
                      <a:pPr marL="0" marR="0" algn="ctr">
                        <a:lnSpc>
                          <a:spcPct val="107000"/>
                        </a:lnSpc>
                        <a:spcBef>
                          <a:spcPts val="0"/>
                        </a:spcBef>
                        <a:spcAft>
                          <a:spcPts val="0"/>
                        </a:spcAft>
                      </a:pPr>
                      <a:r>
                        <a:rPr lang="en-US" sz="1100">
                          <a:effectLst/>
                          <a:latin typeface="+mj-lt"/>
                          <a:ea typeface="Calibri" panose="020F0502020204030204" pitchFamily="34" charset="0"/>
                          <a:cs typeface="Arial" panose="020B0604020202020204" pitchFamily="34" charset="0"/>
                        </a:rPr>
                        <a:t>location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3276335795"/>
                  </a:ext>
                </a:extLst>
              </a:tr>
              <a:tr h="158060">
                <a:tc>
                  <a:txBody>
                    <a:bodyPr/>
                    <a:lstStyle/>
                    <a:p>
                      <a:pPr marL="0" marR="0" algn="ctr">
                        <a:lnSpc>
                          <a:spcPct val="107000"/>
                        </a:lnSpc>
                        <a:spcBef>
                          <a:spcPts val="0"/>
                        </a:spcBef>
                        <a:spcAft>
                          <a:spcPts val="0"/>
                        </a:spcAft>
                      </a:pPr>
                      <a:r>
                        <a:rPr lang="en-US" sz="1100" dirty="0">
                          <a:effectLst/>
                          <a:latin typeface="+mj-lt"/>
                          <a:ea typeface="Calibri" panose="020F0502020204030204" pitchFamily="34" charset="0"/>
                          <a:cs typeface="Arial" panose="020B0604020202020204" pitchFamily="34" charset="0"/>
                        </a:rPr>
                        <a:t>date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3220985994"/>
                  </a:ext>
                </a:extLst>
              </a:tr>
              <a:tr h="158060">
                <a:tc>
                  <a:txBody>
                    <a:bodyPr/>
                    <a:lstStyle/>
                    <a:p>
                      <a:pPr marL="0" marR="0" algn="ctr">
                        <a:lnSpc>
                          <a:spcPct val="107000"/>
                        </a:lnSpc>
                        <a:spcBef>
                          <a:spcPts val="0"/>
                        </a:spcBef>
                        <a:spcAft>
                          <a:spcPts val="0"/>
                        </a:spcAft>
                      </a:pPr>
                      <a:r>
                        <a:rPr lang="en-US" sz="1100">
                          <a:effectLst/>
                          <a:latin typeface="+mj-lt"/>
                          <a:ea typeface="Calibri" panose="020F0502020204030204" pitchFamily="34" charset="0"/>
                          <a:cs typeface="Arial" panose="020B0604020202020204" pitchFamily="34" charset="0"/>
                        </a:rPr>
                        <a:t>total_cases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1405604883"/>
                  </a:ext>
                </a:extLst>
              </a:tr>
              <a:tr h="158060">
                <a:tc>
                  <a:txBody>
                    <a:bodyPr/>
                    <a:lstStyle/>
                    <a:p>
                      <a:pPr marL="0" marR="0" algn="ctr">
                        <a:lnSpc>
                          <a:spcPct val="107000"/>
                        </a:lnSpc>
                        <a:spcBef>
                          <a:spcPts val="0"/>
                        </a:spcBef>
                        <a:spcAft>
                          <a:spcPts val="0"/>
                        </a:spcAft>
                      </a:pPr>
                      <a:r>
                        <a:rPr lang="en-US" sz="1100" dirty="0" err="1">
                          <a:effectLst/>
                          <a:latin typeface="+mj-lt"/>
                          <a:ea typeface="Calibri" panose="020F0502020204030204" pitchFamily="34" charset="0"/>
                          <a:cs typeface="Arial" panose="020B0604020202020204" pitchFamily="34" charset="0"/>
                        </a:rPr>
                        <a:t>new_cases</a:t>
                      </a:r>
                      <a:r>
                        <a:rPr lang="en-US" sz="1100" dirty="0">
                          <a:effectLst/>
                          <a:latin typeface="+mj-lt"/>
                          <a:ea typeface="Calibri" panose="020F0502020204030204" pitchFamily="34" charset="0"/>
                          <a:cs typeface="Arial" panose="020B0604020202020204" pitchFamily="34" charset="0"/>
                        </a:rPr>
                        <a: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807706390"/>
                  </a:ext>
                </a:extLst>
              </a:tr>
              <a:tr h="158060">
                <a:tc>
                  <a:txBody>
                    <a:bodyPr/>
                    <a:lstStyle/>
                    <a:p>
                      <a:pPr marL="0" marR="0" algn="ctr">
                        <a:lnSpc>
                          <a:spcPct val="107000"/>
                        </a:lnSpc>
                        <a:spcBef>
                          <a:spcPts val="0"/>
                        </a:spcBef>
                        <a:spcAft>
                          <a:spcPts val="0"/>
                        </a:spcAft>
                      </a:pPr>
                      <a:r>
                        <a:rPr lang="en-US" sz="1100" dirty="0" err="1">
                          <a:effectLst/>
                          <a:latin typeface="+mj-lt"/>
                          <a:ea typeface="Calibri" panose="020F0502020204030204" pitchFamily="34" charset="0"/>
                          <a:cs typeface="Arial" panose="020B0604020202020204" pitchFamily="34" charset="0"/>
                        </a:rPr>
                        <a:t>total_deaths</a:t>
                      </a:r>
                      <a:r>
                        <a:rPr lang="en-US" sz="1100" dirty="0">
                          <a:effectLst/>
                          <a:latin typeface="+mj-lt"/>
                          <a:ea typeface="Calibri" panose="020F0502020204030204" pitchFamily="34" charset="0"/>
                          <a:cs typeface="Arial" panose="020B0604020202020204" pitchFamily="34" charset="0"/>
                        </a:rPr>
                        <a: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3046620145"/>
                  </a:ext>
                </a:extLst>
              </a:tr>
              <a:tr h="158060">
                <a:tc>
                  <a:txBody>
                    <a:bodyPr/>
                    <a:lstStyle/>
                    <a:p>
                      <a:pPr marL="0" marR="0" algn="ctr">
                        <a:lnSpc>
                          <a:spcPct val="107000"/>
                        </a:lnSpc>
                        <a:spcBef>
                          <a:spcPts val="0"/>
                        </a:spcBef>
                        <a:spcAft>
                          <a:spcPts val="0"/>
                        </a:spcAft>
                      </a:pPr>
                      <a:r>
                        <a:rPr lang="en-US" sz="1100" dirty="0" err="1">
                          <a:effectLst/>
                          <a:latin typeface="+mj-lt"/>
                          <a:ea typeface="Calibri" panose="020F0502020204030204" pitchFamily="34" charset="0"/>
                          <a:cs typeface="Arial" panose="020B0604020202020204" pitchFamily="34" charset="0"/>
                        </a:rPr>
                        <a:t>new_deaths</a:t>
                      </a:r>
                      <a:r>
                        <a:rPr lang="en-US" sz="1100" dirty="0">
                          <a:effectLst/>
                          <a:latin typeface="+mj-lt"/>
                          <a:ea typeface="Calibri" panose="020F0502020204030204" pitchFamily="34" charset="0"/>
                          <a:cs typeface="Arial" panose="020B0604020202020204" pitchFamily="34" charset="0"/>
                        </a:rPr>
                        <a: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4071076847"/>
                  </a:ext>
                </a:extLst>
              </a:tr>
              <a:tr h="158060">
                <a:tc>
                  <a:txBody>
                    <a:bodyPr/>
                    <a:lstStyle/>
                    <a:p>
                      <a:pPr marL="0" marR="0" algn="ctr">
                        <a:lnSpc>
                          <a:spcPct val="107000"/>
                        </a:lnSpc>
                        <a:spcBef>
                          <a:spcPts val="0"/>
                        </a:spcBef>
                        <a:spcAft>
                          <a:spcPts val="0"/>
                        </a:spcAft>
                      </a:pPr>
                      <a:r>
                        <a:rPr lang="en-US" sz="1100" dirty="0" err="1">
                          <a:effectLst/>
                          <a:latin typeface="+mj-lt"/>
                          <a:ea typeface="Calibri" panose="020F0502020204030204" pitchFamily="34" charset="0"/>
                          <a:cs typeface="Arial" panose="020B0604020202020204" pitchFamily="34" charset="0"/>
                        </a:rPr>
                        <a:t>new_tests</a:t>
                      </a:r>
                      <a:r>
                        <a:rPr lang="en-US" sz="1100" dirty="0">
                          <a:effectLst/>
                          <a:latin typeface="+mj-lt"/>
                          <a:ea typeface="Calibri" panose="020F0502020204030204" pitchFamily="34" charset="0"/>
                          <a:cs typeface="Arial" panose="020B0604020202020204" pitchFamily="34" charset="0"/>
                        </a:rPr>
                        <a: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535757510"/>
                  </a:ext>
                </a:extLst>
              </a:tr>
              <a:tr h="158060">
                <a:tc>
                  <a:txBody>
                    <a:bodyPr/>
                    <a:lstStyle/>
                    <a:p>
                      <a:pPr marL="0" marR="0" algn="ctr">
                        <a:lnSpc>
                          <a:spcPct val="107000"/>
                        </a:lnSpc>
                        <a:spcBef>
                          <a:spcPts val="0"/>
                        </a:spcBef>
                        <a:spcAft>
                          <a:spcPts val="0"/>
                        </a:spcAft>
                      </a:pPr>
                      <a:r>
                        <a:rPr lang="en-US" sz="1100" dirty="0" err="1">
                          <a:effectLst/>
                          <a:latin typeface="+mj-lt"/>
                          <a:ea typeface="Calibri" panose="020F0502020204030204" pitchFamily="34" charset="0"/>
                          <a:cs typeface="Arial" panose="020B0604020202020204" pitchFamily="34" charset="0"/>
                        </a:rPr>
                        <a:t>total_tests</a:t>
                      </a:r>
                      <a:r>
                        <a:rPr lang="en-US" sz="1100" dirty="0">
                          <a:effectLst/>
                          <a:latin typeface="+mj-lt"/>
                          <a:ea typeface="Calibri" panose="020F0502020204030204" pitchFamily="34" charset="0"/>
                          <a:cs typeface="Arial" panose="020B0604020202020204" pitchFamily="34" charset="0"/>
                        </a:rPr>
                        <a: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1873234159"/>
                  </a:ext>
                </a:extLst>
              </a:tr>
              <a:tr h="324485">
                <a:tc>
                  <a:txBody>
                    <a:bodyPr/>
                    <a:lstStyle/>
                    <a:p>
                      <a:pPr marL="0" marR="0" algn="ctr">
                        <a:lnSpc>
                          <a:spcPct val="107000"/>
                        </a:lnSpc>
                        <a:spcBef>
                          <a:spcPts val="0"/>
                        </a:spcBef>
                        <a:spcAft>
                          <a:spcPts val="0"/>
                        </a:spcAft>
                      </a:pPr>
                      <a:r>
                        <a:rPr lang="en-US" sz="1100" dirty="0" err="1">
                          <a:effectLst/>
                          <a:latin typeface="+mj-lt"/>
                          <a:ea typeface="Calibri" panose="020F0502020204030204" pitchFamily="34" charset="0"/>
                          <a:cs typeface="Arial" panose="020B0604020202020204" pitchFamily="34" charset="0"/>
                        </a:rPr>
                        <a:t>total_vaccinations</a:t>
                      </a:r>
                      <a:r>
                        <a:rPr lang="en-US" sz="1100" dirty="0">
                          <a:effectLst/>
                          <a:latin typeface="+mj-lt"/>
                          <a:ea typeface="Calibri" panose="020F0502020204030204" pitchFamily="34" charset="0"/>
                          <a:cs typeface="Arial" panose="020B0604020202020204" pitchFamily="34" charset="0"/>
                        </a:rPr>
                        <a: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2075380955"/>
                  </a:ext>
                </a:extLst>
              </a:tr>
              <a:tr h="158060">
                <a:tc>
                  <a:txBody>
                    <a:bodyPr/>
                    <a:lstStyle/>
                    <a:p>
                      <a:pPr marL="0" marR="0" algn="ctr">
                        <a:lnSpc>
                          <a:spcPct val="107000"/>
                        </a:lnSpc>
                        <a:spcBef>
                          <a:spcPts val="0"/>
                        </a:spcBef>
                        <a:spcAft>
                          <a:spcPts val="0"/>
                        </a:spcAft>
                      </a:pPr>
                      <a:r>
                        <a:rPr lang="en-US" sz="1100">
                          <a:effectLst/>
                          <a:latin typeface="+mj-lt"/>
                          <a:ea typeface="Calibri" panose="020F0502020204030204" pitchFamily="34" charset="0"/>
                          <a:cs typeface="Arial" panose="020B0604020202020204" pitchFamily="34" charset="0"/>
                        </a:rPr>
                        <a:t>people_vaccinated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3092933771"/>
                  </a:ext>
                </a:extLst>
              </a:tr>
              <a:tr h="158060">
                <a:tc>
                  <a:txBody>
                    <a:bodyPr/>
                    <a:lstStyle/>
                    <a:p>
                      <a:pPr marL="0" marR="0" algn="ctr">
                        <a:lnSpc>
                          <a:spcPct val="107000"/>
                        </a:lnSpc>
                        <a:spcBef>
                          <a:spcPts val="0"/>
                        </a:spcBef>
                        <a:spcAft>
                          <a:spcPts val="0"/>
                        </a:spcAft>
                      </a:pPr>
                      <a:r>
                        <a:rPr lang="en-US" sz="1100" dirty="0" err="1">
                          <a:effectLst/>
                          <a:latin typeface="+mj-lt"/>
                          <a:ea typeface="Calibri" panose="020F0502020204030204" pitchFamily="34" charset="0"/>
                          <a:cs typeface="Arial" panose="020B0604020202020204" pitchFamily="34" charset="0"/>
                        </a:rPr>
                        <a:t>people_fully_vaccinated</a:t>
                      </a:r>
                      <a:r>
                        <a:rPr lang="en-US" sz="1100" dirty="0">
                          <a:effectLst/>
                          <a:latin typeface="+mj-lt"/>
                          <a:ea typeface="Calibri" panose="020F0502020204030204" pitchFamily="34" charset="0"/>
                          <a:cs typeface="Arial" panose="020B0604020202020204" pitchFamily="34" charset="0"/>
                        </a:rPr>
                        <a: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3700114097"/>
                  </a:ext>
                </a:extLst>
              </a:tr>
              <a:tr h="324485">
                <a:tc>
                  <a:txBody>
                    <a:bodyPr/>
                    <a:lstStyle/>
                    <a:p>
                      <a:pPr marL="0" marR="0" algn="ctr">
                        <a:lnSpc>
                          <a:spcPct val="107000"/>
                        </a:lnSpc>
                        <a:spcBef>
                          <a:spcPts val="0"/>
                        </a:spcBef>
                        <a:spcAft>
                          <a:spcPts val="0"/>
                        </a:spcAft>
                      </a:pPr>
                      <a:r>
                        <a:rPr lang="en-US" sz="1100" dirty="0" err="1">
                          <a:effectLst/>
                          <a:latin typeface="+mj-lt"/>
                          <a:ea typeface="Calibri" panose="020F0502020204030204" pitchFamily="34" charset="0"/>
                          <a:cs typeface="Arial" panose="020B0604020202020204" pitchFamily="34" charset="0"/>
                        </a:rPr>
                        <a:t>new_vaccinations</a:t>
                      </a:r>
                      <a:r>
                        <a:rPr lang="en-US" sz="1100" dirty="0">
                          <a:effectLst/>
                          <a:latin typeface="+mj-lt"/>
                          <a:ea typeface="Calibri" panose="020F0502020204030204" pitchFamily="34" charset="0"/>
                          <a:cs typeface="Arial" panose="020B0604020202020204" pitchFamily="34" charset="0"/>
                        </a:rPr>
                        <a: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756010567"/>
                  </a:ext>
                </a:extLst>
              </a:tr>
              <a:tr h="324485">
                <a:tc>
                  <a:txBody>
                    <a:bodyPr/>
                    <a:lstStyle/>
                    <a:p>
                      <a:pPr marL="0" marR="0" algn="ctr">
                        <a:lnSpc>
                          <a:spcPct val="107000"/>
                        </a:lnSpc>
                        <a:spcBef>
                          <a:spcPts val="0"/>
                        </a:spcBef>
                        <a:spcAft>
                          <a:spcPts val="0"/>
                        </a:spcAft>
                      </a:pPr>
                      <a:r>
                        <a:rPr lang="en-US" sz="1100" dirty="0" err="1">
                          <a:effectLst/>
                          <a:latin typeface="+mj-lt"/>
                          <a:ea typeface="Calibri" panose="020F0502020204030204" pitchFamily="34" charset="0"/>
                          <a:cs typeface="Arial" panose="020B0604020202020204" pitchFamily="34" charset="0"/>
                        </a:rPr>
                        <a:t>new_vaccinations_smoothe</a:t>
                      </a:r>
                      <a:endParaRPr lang="en-US" sz="1100" dirty="0">
                        <a:effectLst/>
                        <a:latin typeface="+mj-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1121261197"/>
                  </a:ext>
                </a:extLst>
              </a:tr>
              <a:tr h="324485">
                <a:tc>
                  <a:txBody>
                    <a:bodyPr/>
                    <a:lstStyle/>
                    <a:p>
                      <a:pPr marL="0" marR="0" algn="ctr">
                        <a:lnSpc>
                          <a:spcPct val="107000"/>
                        </a:lnSpc>
                        <a:spcBef>
                          <a:spcPts val="0"/>
                        </a:spcBef>
                        <a:spcAft>
                          <a:spcPts val="0"/>
                        </a:spcAft>
                      </a:pPr>
                      <a:r>
                        <a:rPr lang="en-US" sz="1100" dirty="0">
                          <a:effectLst/>
                          <a:latin typeface="+mj-lt"/>
                          <a:ea typeface="Calibri" panose="020F0502020204030204" pitchFamily="34" charset="0"/>
                          <a:cs typeface="Arial" panose="020B0604020202020204" pitchFamily="34" charset="0"/>
                        </a:rPr>
                        <a:t>population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3881137523"/>
                  </a:ext>
                </a:extLst>
              </a:tr>
              <a:tr h="324485">
                <a:tc>
                  <a:txBody>
                    <a:bodyPr/>
                    <a:lstStyle/>
                    <a:p>
                      <a:pPr marL="0" marR="0" algn="ctr">
                        <a:lnSpc>
                          <a:spcPct val="107000"/>
                        </a:lnSpc>
                        <a:spcBef>
                          <a:spcPts val="0"/>
                        </a:spcBef>
                        <a:spcAft>
                          <a:spcPts val="0"/>
                        </a:spcAft>
                      </a:pPr>
                      <a:r>
                        <a:rPr lang="en-US" sz="1100" dirty="0" err="1">
                          <a:effectLst/>
                          <a:latin typeface="+mj-lt"/>
                          <a:ea typeface="Calibri" panose="020F0502020204030204" pitchFamily="34" charset="0"/>
                          <a:cs typeface="Arial" panose="020B0604020202020204" pitchFamily="34" charset="0"/>
                        </a:rPr>
                        <a:t>iso_code</a:t>
                      </a:r>
                      <a:r>
                        <a:rPr lang="en-US" sz="1100" dirty="0">
                          <a:effectLst/>
                          <a:latin typeface="+mj-lt"/>
                          <a:ea typeface="Calibri" panose="020F0502020204030204" pitchFamily="34" charset="0"/>
                          <a:cs typeface="Arial" panose="020B0604020202020204" pitchFamily="34" charset="0"/>
                        </a:rPr>
                        <a: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564313832"/>
                  </a:ext>
                </a:extLst>
              </a:tr>
              <a:tr h="158060">
                <a:tc>
                  <a:txBody>
                    <a:bodyPr/>
                    <a:lstStyle/>
                    <a:p>
                      <a:pPr marL="0" marR="0" algn="ctr">
                        <a:lnSpc>
                          <a:spcPct val="107000"/>
                        </a:lnSpc>
                        <a:spcBef>
                          <a:spcPts val="0"/>
                        </a:spcBef>
                        <a:spcAft>
                          <a:spcPts val="0"/>
                        </a:spcAft>
                      </a:pPr>
                      <a:r>
                        <a:rPr lang="en-US" sz="1100" dirty="0">
                          <a:effectLst/>
                          <a:latin typeface="+mj-lt"/>
                          <a:ea typeface="Calibri" panose="020F0502020204030204" pitchFamily="34" charset="0"/>
                          <a:cs typeface="Arial" panose="020B0604020202020204" pitchFamily="34" charset="0"/>
                        </a:rPr>
                        <a:t>continent               </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3262980239"/>
                  </a:ext>
                </a:extLst>
              </a:tr>
              <a:tr h="158060">
                <a:tc>
                  <a:txBody>
                    <a:bodyPr/>
                    <a:lstStyle/>
                    <a:p>
                      <a:pPr marL="0" marR="0" algn="ctr">
                        <a:lnSpc>
                          <a:spcPct val="107000"/>
                        </a:lnSpc>
                        <a:spcBef>
                          <a:spcPts val="0"/>
                        </a:spcBef>
                        <a:spcAft>
                          <a:spcPts val="0"/>
                        </a:spcAft>
                      </a:pPr>
                      <a:r>
                        <a:rPr lang="en-US" sz="1100" dirty="0">
                          <a:effectLst/>
                          <a:latin typeface="+mj-lt"/>
                          <a:ea typeface="Calibri" panose="020F0502020204030204" pitchFamily="34" charset="0"/>
                          <a:cs typeface="Arial" panose="020B0604020202020204" pitchFamily="34" charset="0"/>
                        </a:rPr>
                        <a:t>location                </a:t>
                      </a:r>
                    </a:p>
                  </a:txBody>
                  <a:tcPr marL="68580" marR="68580" marT="0" marB="0"/>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1032003781"/>
                  </a:ext>
                </a:extLst>
              </a:tr>
            </a:tbl>
          </a:graphicData>
        </a:graphic>
      </p:graphicFrame>
      <p:pic>
        <p:nvPicPr>
          <p:cNvPr id="6" name="Picture 5">
            <a:extLst>
              <a:ext uri="{FF2B5EF4-FFF2-40B4-BE49-F238E27FC236}">
                <a16:creationId xmlns:a16="http://schemas.microsoft.com/office/drawing/2014/main" id="{C92E65B6-FC57-4F97-B04A-112D2B282BA3}"/>
              </a:ext>
            </a:extLst>
          </p:cNvPr>
          <p:cNvPicPr>
            <a:picLocks noChangeAspect="1"/>
          </p:cNvPicPr>
          <p:nvPr/>
        </p:nvPicPr>
        <p:blipFill>
          <a:blip r:embed="rId2"/>
          <a:stretch>
            <a:fillRect/>
          </a:stretch>
        </p:blipFill>
        <p:spPr>
          <a:xfrm>
            <a:off x="6627934" y="2438842"/>
            <a:ext cx="3038475" cy="366712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90197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B41B-2F8B-4C03-9D02-CBAC1E815B94}"/>
              </a:ext>
            </a:extLst>
          </p:cNvPr>
          <p:cNvSpPr>
            <a:spLocks noGrp="1"/>
          </p:cNvSpPr>
          <p:nvPr>
            <p:ph type="title"/>
          </p:nvPr>
        </p:nvSpPr>
        <p:spPr/>
        <p:txBody>
          <a:bodyPr/>
          <a:lstStyle/>
          <a:p>
            <a:r>
              <a:rPr lang="en-US" b="1" dirty="0">
                <a:solidFill>
                  <a:schemeClr val="bg1"/>
                </a:solidFill>
                <a:latin typeface="Samsung Sharp Sans"/>
              </a:rPr>
              <a:t>Dataset Description cont.</a:t>
            </a:r>
            <a:br>
              <a:rPr lang="en-US" b="1" dirty="0">
                <a:solidFill>
                  <a:schemeClr val="bg1"/>
                </a:solidFill>
                <a:latin typeface="Samsung Sharp Sans"/>
              </a:rPr>
            </a:br>
            <a:r>
              <a:rPr lang="en-US" dirty="0">
                <a:solidFill>
                  <a:schemeClr val="bg1"/>
                </a:solidFill>
                <a:latin typeface="Samsung Sharp Sans"/>
              </a:rPr>
              <a:t>Columns Description cont.</a:t>
            </a:r>
            <a:endParaRPr lang="en-US" b="1" dirty="0">
              <a:solidFill>
                <a:schemeClr val="bg1"/>
              </a:solidFill>
              <a:latin typeface="Samsung Sharp Sans"/>
            </a:endParaRPr>
          </a:p>
        </p:txBody>
      </p:sp>
      <p:pic>
        <p:nvPicPr>
          <p:cNvPr id="8" name="Picture 7">
            <a:extLst>
              <a:ext uri="{FF2B5EF4-FFF2-40B4-BE49-F238E27FC236}">
                <a16:creationId xmlns:a16="http://schemas.microsoft.com/office/drawing/2014/main" id="{D7859B0F-DD0F-411B-8C8D-2884B3C1F295}"/>
              </a:ext>
            </a:extLst>
          </p:cNvPr>
          <p:cNvPicPr>
            <a:picLocks noChangeAspect="1"/>
          </p:cNvPicPr>
          <p:nvPr/>
        </p:nvPicPr>
        <p:blipFill>
          <a:blip r:embed="rId2"/>
          <a:stretch>
            <a:fillRect/>
          </a:stretch>
        </p:blipFill>
        <p:spPr>
          <a:xfrm>
            <a:off x="746910" y="1819205"/>
            <a:ext cx="8660250" cy="2292419"/>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8915CE54-ADD6-4EF2-9E09-A5B179EC51DB}"/>
              </a:ext>
            </a:extLst>
          </p:cNvPr>
          <p:cNvPicPr>
            <a:picLocks noChangeAspect="1"/>
          </p:cNvPicPr>
          <p:nvPr/>
        </p:nvPicPr>
        <p:blipFill>
          <a:blip r:embed="rId3"/>
          <a:stretch>
            <a:fillRect/>
          </a:stretch>
        </p:blipFill>
        <p:spPr>
          <a:xfrm>
            <a:off x="1745990" y="4149724"/>
            <a:ext cx="6410179" cy="2148031"/>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1818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25619B-1F2D-43EC-8B53-3F4343853BDE}"/>
              </a:ext>
            </a:extLst>
          </p:cNvPr>
          <p:cNvSpPr>
            <a:spLocks noGrp="1"/>
          </p:cNvSpPr>
          <p:nvPr>
            <p:ph type="subTitle"/>
          </p:nvPr>
        </p:nvSpPr>
        <p:spPr/>
        <p:txBody>
          <a:bodyPr/>
          <a:lstStyle/>
          <a:p>
            <a:pPr marL="285750" indent="-285750">
              <a:buFont typeface="Arial" panose="020B0604020202020204" pitchFamily="34" charset="0"/>
              <a:buChar char="•"/>
            </a:pPr>
            <a:endParaRPr lang="en-US" sz="1400" b="1" dirty="0"/>
          </a:p>
        </p:txBody>
      </p:sp>
    </p:spTree>
    <p:extLst>
      <p:ext uri="{BB962C8B-B14F-4D97-AF65-F5344CB8AC3E}">
        <p14:creationId xmlns:p14="http://schemas.microsoft.com/office/powerpoint/2010/main" val="42986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E6E092-B102-400C-A5B6-BE67D2297BFD}"/>
              </a:ext>
            </a:extLst>
          </p:cNvPr>
          <p:cNvPicPr>
            <a:picLocks noChangeAspect="1"/>
          </p:cNvPicPr>
          <p:nvPr/>
        </p:nvPicPr>
        <p:blipFill>
          <a:blip r:embed="rId2"/>
          <a:stretch>
            <a:fillRect/>
          </a:stretch>
        </p:blipFill>
        <p:spPr>
          <a:xfrm>
            <a:off x="1205968" y="1628775"/>
            <a:ext cx="8396430" cy="5229225"/>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7" name="TextBox 6">
            <a:extLst>
              <a:ext uri="{FF2B5EF4-FFF2-40B4-BE49-F238E27FC236}">
                <a16:creationId xmlns:a16="http://schemas.microsoft.com/office/drawing/2014/main" id="{543FE6F3-AD93-49F9-8220-1C03890D2027}"/>
              </a:ext>
            </a:extLst>
          </p:cNvPr>
          <p:cNvSpPr txBox="1"/>
          <p:nvPr/>
        </p:nvSpPr>
        <p:spPr>
          <a:xfrm>
            <a:off x="6334125" y="5142984"/>
            <a:ext cx="2162175" cy="923330"/>
          </a:xfrm>
          <a:prstGeom prst="rect">
            <a:avLst/>
          </a:prstGeom>
          <a:noFill/>
        </p:spPr>
        <p:txBody>
          <a:bodyPr wrap="square">
            <a:spAutoFit/>
          </a:bodyPr>
          <a:lstStyle/>
          <a:p>
            <a:pPr algn="ctr"/>
            <a:r>
              <a:rPr lang="en-US" dirty="0">
                <a:solidFill>
                  <a:srgbClr val="2A3F5F"/>
                </a:solidFill>
                <a:latin typeface="Open Sans" panose="020B0606030504020204" pitchFamily="34" charset="0"/>
              </a:rPr>
              <a:t>new cases in </a:t>
            </a:r>
            <a:r>
              <a:rPr lang="en-US" dirty="0" err="1">
                <a:solidFill>
                  <a:srgbClr val="2A3F5F"/>
                </a:solidFill>
                <a:latin typeface="Open Sans" panose="020B0606030504020204" pitchFamily="34" charset="0"/>
              </a:rPr>
              <a:t>egypt</a:t>
            </a:r>
            <a:endParaRPr lang="ar-SA" b="0" i="0" dirty="0">
              <a:solidFill>
                <a:srgbClr val="2A3F5F"/>
              </a:solidFill>
              <a:effectLst/>
              <a:latin typeface="Open Sans" panose="020B0606030504020204" pitchFamily="34" charset="0"/>
            </a:endParaRPr>
          </a:p>
          <a:p>
            <a:pPr algn="ctr"/>
            <a:r>
              <a:rPr lang="en-US" sz="1800" dirty="0" err="1">
                <a:hlinkClick r:id="rId3"/>
              </a:rPr>
              <a:t>plotly</a:t>
            </a:r>
            <a:r>
              <a:rPr lang="en-US" sz="1800" dirty="0">
                <a:hlinkClick r:id="rId3"/>
              </a:rPr>
              <a:t>/~</a:t>
            </a:r>
            <a:r>
              <a:rPr lang="en-US" sz="1800" dirty="0" err="1">
                <a:hlinkClick r:id="rId3"/>
              </a:rPr>
              <a:t>aloshism</a:t>
            </a:r>
            <a:r>
              <a:rPr lang="en-US" sz="1800" dirty="0">
                <a:hlinkClick r:id="rId3"/>
              </a:rPr>
              <a:t>/1</a:t>
            </a:r>
            <a:endParaRPr lang="en-US" sz="1800" dirty="0"/>
          </a:p>
        </p:txBody>
      </p:sp>
    </p:spTree>
    <p:extLst>
      <p:ext uri="{BB962C8B-B14F-4D97-AF65-F5344CB8AC3E}">
        <p14:creationId xmlns:p14="http://schemas.microsoft.com/office/powerpoint/2010/main" val="71279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F22C49-031B-48E8-86B9-F49F08EDBC80}"/>
              </a:ext>
            </a:extLst>
          </p:cNvPr>
          <p:cNvSpPr txBox="1"/>
          <p:nvPr/>
        </p:nvSpPr>
        <p:spPr>
          <a:xfrm>
            <a:off x="508000" y="2505204"/>
            <a:ext cx="9067800" cy="3077766"/>
          </a:xfrm>
          <a:prstGeom prst="rect">
            <a:avLst/>
          </a:prstGeom>
          <a:noFill/>
        </p:spPr>
        <p:txBody>
          <a:bodyPr wrap="square" rtlCol="0">
            <a:spAutoFit/>
          </a:bodyPr>
          <a:lstStyle/>
          <a:p>
            <a:r>
              <a:rPr lang="en-US" sz="3200" dirty="0">
                <a:solidFill>
                  <a:schemeClr val="accent1">
                    <a:lumMod val="75000"/>
                  </a:schemeClr>
                </a:solidFill>
              </a:rPr>
              <a:t>Project presented by :</a:t>
            </a:r>
            <a:endParaRPr lang="en-US" sz="2000" dirty="0">
              <a:latin typeface="Arial Rounded MT Bold" panose="020F0704030504030204" pitchFamily="34" charset="0"/>
            </a:endParaRPr>
          </a:p>
          <a:p>
            <a:pPr lvl="1"/>
            <a:r>
              <a:rPr lang="en-US" sz="2400" dirty="0">
                <a:latin typeface="Arial Rounded MT Bold" panose="020F0704030504030204" pitchFamily="34" charset="0"/>
              </a:rPr>
              <a:t>Ola Nagi</a:t>
            </a:r>
          </a:p>
          <a:p>
            <a:pPr lvl="1"/>
            <a:r>
              <a:rPr lang="en-US" sz="2400" dirty="0">
                <a:latin typeface="Arial Rounded MT Bold" panose="020F0704030504030204" pitchFamily="34" charset="0"/>
              </a:rPr>
              <a:t>Marym Magdy Shuky</a:t>
            </a:r>
          </a:p>
          <a:p>
            <a:pPr lvl="1"/>
            <a:r>
              <a:rPr lang="en-US" sz="2400" dirty="0">
                <a:latin typeface="Arial Rounded MT Bold" panose="020F0704030504030204" pitchFamily="34" charset="0"/>
              </a:rPr>
              <a:t>Omar S. Ibrahim</a:t>
            </a:r>
          </a:p>
          <a:p>
            <a:pPr lvl="1"/>
            <a:r>
              <a:rPr lang="en-US" sz="2400" dirty="0">
                <a:latin typeface="Arial Rounded MT Bold" panose="020F0704030504030204" pitchFamily="34" charset="0"/>
              </a:rPr>
              <a:t>Moaz Ibrahim AlOmary</a:t>
            </a:r>
            <a:endParaRPr lang="en-US" sz="2400" dirty="0"/>
          </a:p>
          <a:p>
            <a:endParaRPr lang="en-US" dirty="0"/>
          </a:p>
          <a:p>
            <a:r>
              <a:rPr lang="en-US" sz="2400" dirty="0">
                <a:solidFill>
                  <a:schemeClr val="accent1">
                    <a:lumMod val="75000"/>
                  </a:schemeClr>
                </a:solidFill>
              </a:rPr>
              <a:t>Team</a:t>
            </a:r>
            <a:r>
              <a:rPr lang="en-US" sz="2400" dirty="0"/>
              <a:t> </a:t>
            </a:r>
            <a:r>
              <a:rPr lang="en-US" sz="2400" dirty="0">
                <a:solidFill>
                  <a:schemeClr val="accent1">
                    <a:lumMod val="75000"/>
                  </a:schemeClr>
                </a:solidFill>
              </a:rPr>
              <a:t>:</a:t>
            </a:r>
            <a:r>
              <a:rPr lang="en-US" sz="2400" dirty="0"/>
              <a:t> Alpha_Go</a:t>
            </a:r>
          </a:p>
          <a:p>
            <a:r>
              <a:rPr lang="en-US" sz="2400" dirty="0">
                <a:solidFill>
                  <a:schemeClr val="accent1">
                    <a:lumMod val="75000"/>
                  </a:schemeClr>
                </a:solidFill>
              </a:rPr>
              <a:t>Data Used : </a:t>
            </a:r>
            <a:r>
              <a:rPr lang="en-US" sz="2000" b="1" u="sng"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hlinkClick r:id="rId3" action="ppaction://hlinkfile"/>
              </a:rPr>
              <a:t>kaggle.com/pavan9065/coronavirus-covid19-vaccinations</a:t>
            </a:r>
            <a:r>
              <a:rPr lang="ar-SA"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rPr>
              <a:t>(</a:t>
            </a:r>
            <a:r>
              <a:rPr lang="en-US" b="1" dirty="0">
                <a:effectLst/>
                <a:latin typeface="Times New Roman" panose="02020603050405020304" pitchFamily="18" charset="0"/>
                <a:ea typeface="Calibri" panose="020F0502020204030204" pitchFamily="34" charset="0"/>
              </a:rPr>
              <a:t>42 MB</a:t>
            </a:r>
            <a:r>
              <a:rPr lang="en-US" dirty="0">
                <a:effectLst/>
                <a:latin typeface="Times New Roman" panose="02020603050405020304" pitchFamily="18" charset="0"/>
                <a:ea typeface="Calibri" panose="020F0502020204030204" pitchFamily="34" charset="0"/>
              </a:rPr>
              <a:t>)</a:t>
            </a:r>
            <a:endParaRPr lang="en-US" sz="2400" b="1" u="sng"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7" name="Title 6">
            <a:extLst>
              <a:ext uri="{FF2B5EF4-FFF2-40B4-BE49-F238E27FC236}">
                <a16:creationId xmlns:a16="http://schemas.microsoft.com/office/drawing/2014/main" id="{A9BD4134-7466-4034-903C-F240B43118B8}"/>
              </a:ext>
            </a:extLst>
          </p:cNvPr>
          <p:cNvSpPr txBox="1">
            <a:spLocks noGrp="1"/>
          </p:cNvSpPr>
          <p:nvPr>
            <p:ph type="title" idx="4294967295"/>
          </p:nvPr>
        </p:nvSpPr>
        <p:spPr>
          <a:xfrm>
            <a:off x="0" y="145852"/>
            <a:ext cx="5795003" cy="1828193"/>
          </a:xfrm>
          <a:prstGeom prst="rect">
            <a:avLst/>
          </a:prstGeom>
          <a:noFill/>
        </p:spPr>
        <p:txBody>
          <a:bodyPr wrap="square" rtlCol="0">
            <a:spAutoFit/>
          </a:bodyPr>
          <a:lstStyle/>
          <a:p>
            <a:pPr algn="ctr"/>
            <a:r>
              <a:rPr lang="en-US" sz="4400" b="1" i="0" dirty="0">
                <a:solidFill>
                  <a:srgbClr val="FFFFFF"/>
                </a:solidFill>
                <a:effectLst/>
                <a:latin typeface="Samsung Sharp Sans"/>
              </a:rPr>
              <a:t>Coronavirus (COVID-19) Vaccinations</a:t>
            </a:r>
            <a:br>
              <a:rPr lang="en-US" sz="4400" b="1" dirty="0">
                <a:solidFill>
                  <a:srgbClr val="FFFFFF"/>
                </a:solidFill>
                <a:latin typeface="Samsung Sharp Sans"/>
              </a:rPr>
            </a:br>
            <a:endParaRPr lang="en-US" dirty="0">
              <a:solidFill>
                <a:schemeClr val="bg1"/>
              </a:solidFill>
              <a:latin typeface="Samsung Sharp Sans"/>
            </a:endParaRPr>
          </a:p>
        </p:txBody>
      </p:sp>
      <p:pic>
        <p:nvPicPr>
          <p:cNvPr id="3" name="Picture 2">
            <a:extLst>
              <a:ext uri="{FF2B5EF4-FFF2-40B4-BE49-F238E27FC236}">
                <a16:creationId xmlns:a16="http://schemas.microsoft.com/office/drawing/2014/main" id="{E40C0245-1E45-4C75-BA3E-ECD1D9C055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002" y="-1"/>
            <a:ext cx="4107823" cy="2081213"/>
          </a:xfrm>
          <a:prstGeom prst="rect">
            <a:avLst/>
          </a:prstGeom>
        </p:spPr>
      </p:pic>
      <p:sp>
        <p:nvSpPr>
          <p:cNvPr id="247" name="TextBox 246">
            <a:extLst>
              <a:ext uri="{FF2B5EF4-FFF2-40B4-BE49-F238E27FC236}">
                <a16:creationId xmlns:a16="http://schemas.microsoft.com/office/drawing/2014/main" id="{859CE34C-5F93-4E7F-BE10-D852B1CC02B0}"/>
              </a:ext>
            </a:extLst>
          </p:cNvPr>
          <p:cNvSpPr txBox="1"/>
          <p:nvPr/>
        </p:nvSpPr>
        <p:spPr>
          <a:xfrm>
            <a:off x="416176" y="1544120"/>
            <a:ext cx="4980512" cy="523220"/>
          </a:xfrm>
          <a:prstGeom prst="rect">
            <a:avLst/>
          </a:prstGeom>
          <a:solidFill>
            <a:srgbClr val="FF0000">
              <a:alpha val="30196"/>
            </a:srgbClr>
          </a:solidFill>
        </p:spPr>
        <p:txBody>
          <a:bodyPr wrap="square">
            <a:spAutoFit/>
          </a:bodyPr>
          <a:lstStyle/>
          <a:p>
            <a:r>
              <a:rPr lang="en-US" sz="2800" dirty="0">
                <a:latin typeface="Roboto Condensed Light" panose="02000000000000000000" pitchFamily="2" charset="0"/>
                <a:ea typeface="Roboto Condensed Light" panose="02000000000000000000" pitchFamily="2" charset="0"/>
                <a:cs typeface="Times New Roman" panose="02020603050405020304" pitchFamily="18" charset="0"/>
              </a:rPr>
              <a:t>COVID-19 | SARS-CoV-2 Pandemic</a:t>
            </a:r>
            <a:endParaRPr lang="en-US" sz="2400" dirty="0">
              <a:latin typeface="Roboto Condensed Light" panose="02000000000000000000" pitchFamily="2" charset="0"/>
              <a:ea typeface="Roboto Condensed Light" panose="02000000000000000000" pitchFamily="2"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4" name="TextBox 3">
            <a:extLst>
              <a:ext uri="{FF2B5EF4-FFF2-40B4-BE49-F238E27FC236}">
                <a16:creationId xmlns:a16="http://schemas.microsoft.com/office/drawing/2014/main" id="{926EE984-A038-49E7-9E05-2341A2BEBC14}"/>
              </a:ext>
            </a:extLst>
          </p:cNvPr>
          <p:cNvSpPr txBox="1"/>
          <p:nvPr/>
        </p:nvSpPr>
        <p:spPr>
          <a:xfrm>
            <a:off x="7173472" y="5269856"/>
            <a:ext cx="2162175" cy="923330"/>
          </a:xfrm>
          <a:prstGeom prst="rect">
            <a:avLst/>
          </a:prstGeom>
          <a:noFill/>
        </p:spPr>
        <p:txBody>
          <a:bodyPr wrap="square">
            <a:spAutoFit/>
          </a:bodyPr>
          <a:lstStyle/>
          <a:p>
            <a:pPr algn="ctr"/>
            <a:r>
              <a:rPr lang="en-US" sz="1800" dirty="0"/>
              <a:t>New cases relative to continent</a:t>
            </a:r>
            <a:endParaRPr lang="en-US" sz="1800" dirty="0">
              <a:hlinkClick r:id="rId2"/>
            </a:endParaRPr>
          </a:p>
          <a:p>
            <a:pPr algn="ctr"/>
            <a:r>
              <a:rPr lang="en-US" sz="1800" dirty="0" err="1">
                <a:hlinkClick r:id="rId2"/>
              </a:rPr>
              <a:t>plotly</a:t>
            </a:r>
            <a:r>
              <a:rPr lang="en-US" sz="1800" dirty="0">
                <a:hlinkClick r:id="rId2"/>
              </a:rPr>
              <a:t>/~</a:t>
            </a:r>
            <a:r>
              <a:rPr lang="en-US" sz="1800" dirty="0" err="1">
                <a:hlinkClick r:id="rId2"/>
              </a:rPr>
              <a:t>aloshism</a:t>
            </a:r>
            <a:r>
              <a:rPr lang="en-US" sz="1800" dirty="0">
                <a:hlinkClick r:id="rId2"/>
              </a:rPr>
              <a:t>/8</a:t>
            </a:r>
            <a:endParaRPr lang="en-US" sz="1800" dirty="0"/>
          </a:p>
        </p:txBody>
      </p:sp>
      <p:pic>
        <p:nvPicPr>
          <p:cNvPr id="8" name="Picture 7">
            <a:extLst>
              <a:ext uri="{FF2B5EF4-FFF2-40B4-BE49-F238E27FC236}">
                <a16:creationId xmlns:a16="http://schemas.microsoft.com/office/drawing/2014/main" id="{D16E3D90-FB2F-4EAF-B25A-3DAFDB523EC6}"/>
              </a:ext>
            </a:extLst>
          </p:cNvPr>
          <p:cNvPicPr>
            <a:picLocks noChangeAspect="1"/>
          </p:cNvPicPr>
          <p:nvPr/>
        </p:nvPicPr>
        <p:blipFill>
          <a:blip r:embed="rId3"/>
          <a:stretch>
            <a:fillRect/>
          </a:stretch>
        </p:blipFill>
        <p:spPr>
          <a:xfrm>
            <a:off x="2874603" y="2068143"/>
            <a:ext cx="4152954" cy="4125043"/>
          </a:xfrm>
          <a:prstGeom prst="rect">
            <a:avLst/>
          </a:prstGeom>
        </p:spPr>
      </p:pic>
    </p:spTree>
    <p:extLst>
      <p:ext uri="{BB962C8B-B14F-4D97-AF65-F5344CB8AC3E}">
        <p14:creationId xmlns:p14="http://schemas.microsoft.com/office/powerpoint/2010/main" val="3800821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pPr rtl="1"/>
            <a:r>
              <a:rPr lang="en-US" b="1" dirty="0">
                <a:solidFill>
                  <a:schemeClr val="bg1"/>
                </a:solidFill>
              </a:rPr>
              <a:t>Exploratory Data analysis (EDA).</a:t>
            </a:r>
            <a:br>
              <a:rPr lang="en-US" dirty="0">
                <a:solidFill>
                  <a:schemeClr val="bg1"/>
                </a:solidFill>
              </a:rPr>
            </a:br>
            <a:r>
              <a:rPr lang="en-US" dirty="0">
                <a:solidFill>
                  <a:schemeClr val="bg1"/>
                </a:solidFill>
              </a:rPr>
              <a:t>Visualizations (</a:t>
            </a:r>
            <a:r>
              <a:rPr lang="en-US" b="0" i="0" dirty="0" err="1">
                <a:solidFill>
                  <a:schemeClr val="bg1"/>
                </a:solidFill>
                <a:effectLst/>
                <a:latin typeface="Open Sans" panose="020B0606030504020204" pitchFamily="34" charset="0"/>
              </a:rPr>
              <a:t>test_vs_cases</a:t>
            </a:r>
            <a:r>
              <a:rPr lang="en-US" dirty="0">
                <a:solidFill>
                  <a:schemeClr val="bg1"/>
                </a:solidFill>
              </a:rPr>
              <a:t>).</a:t>
            </a:r>
            <a:endParaRPr lang="en-US" dirty="0"/>
          </a:p>
        </p:txBody>
      </p:sp>
      <p:sp>
        <p:nvSpPr>
          <p:cNvPr id="4" name="TextBox 3">
            <a:extLst>
              <a:ext uri="{FF2B5EF4-FFF2-40B4-BE49-F238E27FC236}">
                <a16:creationId xmlns:a16="http://schemas.microsoft.com/office/drawing/2014/main" id="{728C41A5-261B-4F95-8B87-FC3AA658F725}"/>
              </a:ext>
            </a:extLst>
          </p:cNvPr>
          <p:cNvSpPr txBox="1"/>
          <p:nvPr/>
        </p:nvSpPr>
        <p:spPr>
          <a:xfrm>
            <a:off x="1571625" y="1923534"/>
            <a:ext cx="2162175" cy="923330"/>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Total cases in World</a:t>
            </a:r>
            <a:endParaRPr lang="ar-SA" b="0" i="0" dirty="0">
              <a:solidFill>
                <a:srgbClr val="2A3F5F"/>
              </a:solidFill>
              <a:effectLst/>
              <a:latin typeface="Open Sans" panose="020B0606030504020204" pitchFamily="34" charset="0"/>
            </a:endParaRPr>
          </a:p>
          <a:p>
            <a:pPr algn="ctr"/>
            <a:r>
              <a:rPr lang="en-US" sz="1800" dirty="0" err="1">
                <a:hlinkClick r:id="rId2"/>
              </a:rPr>
              <a:t>plotly</a:t>
            </a:r>
            <a:r>
              <a:rPr lang="en-US" sz="1800" dirty="0">
                <a:hlinkClick r:id="rId2"/>
              </a:rPr>
              <a:t>/~</a:t>
            </a:r>
            <a:r>
              <a:rPr lang="en-US" sz="1800" dirty="0" err="1">
                <a:hlinkClick r:id="rId2"/>
              </a:rPr>
              <a:t>aloshism</a:t>
            </a:r>
            <a:r>
              <a:rPr lang="en-US" sz="1800" dirty="0">
                <a:hlinkClick r:id="rId2"/>
              </a:rPr>
              <a:t>/</a:t>
            </a:r>
            <a:endParaRPr lang="en-US" sz="1800" dirty="0"/>
          </a:p>
        </p:txBody>
      </p:sp>
    </p:spTree>
    <p:extLst>
      <p:ext uri="{BB962C8B-B14F-4D97-AF65-F5344CB8AC3E}">
        <p14:creationId xmlns:p14="http://schemas.microsoft.com/office/powerpoint/2010/main" val="138814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r>
              <a:rPr lang="en-US" b="1" dirty="0">
                <a:solidFill>
                  <a:schemeClr val="bg1"/>
                </a:solidFill>
              </a:rPr>
              <a:t>Exploratory Data analysis (EDA).</a:t>
            </a:r>
            <a:br>
              <a:rPr lang="en-US" dirty="0">
                <a:solidFill>
                  <a:schemeClr val="bg1"/>
                </a:solidFill>
              </a:rPr>
            </a:br>
            <a:r>
              <a:rPr lang="en-US" dirty="0">
                <a:solidFill>
                  <a:schemeClr val="bg1"/>
                </a:solidFill>
              </a:rPr>
              <a:t>Visualizations (</a:t>
            </a:r>
            <a:r>
              <a:rPr lang="en-US" b="0" i="0" dirty="0" err="1">
                <a:solidFill>
                  <a:schemeClr val="bg1"/>
                </a:solidFill>
                <a:effectLst/>
                <a:latin typeface="Open Sans" panose="020B0606030504020204" pitchFamily="34" charset="0"/>
              </a:rPr>
              <a:t>egypt_daily_vacc</a:t>
            </a:r>
            <a:r>
              <a:rPr lang="en-US" dirty="0">
                <a:solidFill>
                  <a:schemeClr val="bg1"/>
                </a:solidFill>
              </a:rPr>
              <a:t>).</a:t>
            </a:r>
            <a:endParaRPr lang="en-US" dirty="0"/>
          </a:p>
        </p:txBody>
      </p:sp>
      <p:sp>
        <p:nvSpPr>
          <p:cNvPr id="4" name="TextBox 3">
            <a:extLst>
              <a:ext uri="{FF2B5EF4-FFF2-40B4-BE49-F238E27FC236}">
                <a16:creationId xmlns:a16="http://schemas.microsoft.com/office/drawing/2014/main" id="{22A1BC76-C453-4C99-9DEA-28F5CD8E7AE3}"/>
              </a:ext>
            </a:extLst>
          </p:cNvPr>
          <p:cNvSpPr txBox="1"/>
          <p:nvPr/>
        </p:nvSpPr>
        <p:spPr>
          <a:xfrm>
            <a:off x="1571625" y="1923534"/>
            <a:ext cx="2162175" cy="923330"/>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Total cases in World</a:t>
            </a:r>
            <a:endParaRPr lang="ar-SA" b="0" i="0" dirty="0">
              <a:solidFill>
                <a:srgbClr val="2A3F5F"/>
              </a:solidFill>
              <a:effectLst/>
              <a:latin typeface="Open Sans" panose="020B0606030504020204" pitchFamily="34" charset="0"/>
            </a:endParaRPr>
          </a:p>
          <a:p>
            <a:pPr algn="ctr"/>
            <a:r>
              <a:rPr lang="en-US" sz="1800" dirty="0" err="1">
                <a:hlinkClick r:id="rId2"/>
              </a:rPr>
              <a:t>plotly</a:t>
            </a:r>
            <a:r>
              <a:rPr lang="en-US" sz="1800" dirty="0">
                <a:hlinkClick r:id="rId2"/>
              </a:rPr>
              <a:t>/~</a:t>
            </a:r>
            <a:r>
              <a:rPr lang="en-US" sz="1800" dirty="0" err="1">
                <a:hlinkClick r:id="rId2"/>
              </a:rPr>
              <a:t>aloshism</a:t>
            </a:r>
            <a:r>
              <a:rPr lang="en-US" sz="1800" dirty="0">
                <a:hlinkClick r:id="rId2"/>
              </a:rPr>
              <a:t>/</a:t>
            </a:r>
            <a:endParaRPr lang="en-US" sz="1800" dirty="0"/>
          </a:p>
        </p:txBody>
      </p:sp>
    </p:spTree>
    <p:extLst>
      <p:ext uri="{BB962C8B-B14F-4D97-AF65-F5344CB8AC3E}">
        <p14:creationId xmlns:p14="http://schemas.microsoft.com/office/powerpoint/2010/main" val="334837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a:xfrm>
            <a:off x="494999" y="273600"/>
            <a:ext cx="9407825" cy="1144800"/>
          </a:xfrm>
        </p:spPr>
        <p:txBody>
          <a:bodyPr/>
          <a:lstStyle/>
          <a:p>
            <a:pPr algn="l"/>
            <a:r>
              <a:rPr lang="en-US" b="1" dirty="0">
                <a:solidFill>
                  <a:schemeClr val="bg1"/>
                </a:solidFill>
              </a:rPr>
              <a:t>Exploratory Data analysis (EDA).</a:t>
            </a:r>
            <a:br>
              <a:rPr lang="en-US" dirty="0">
                <a:solidFill>
                  <a:schemeClr val="bg1"/>
                </a:solidFill>
              </a:rPr>
            </a:br>
            <a:r>
              <a:rPr lang="en-US" dirty="0">
                <a:solidFill>
                  <a:schemeClr val="bg1"/>
                </a:solidFill>
              </a:rPr>
              <a:t>Visualizations (</a:t>
            </a:r>
            <a:r>
              <a:rPr lang="en-US" sz="3600" b="0" i="0" dirty="0" err="1">
                <a:solidFill>
                  <a:schemeClr val="bg1"/>
                </a:solidFill>
                <a:effectLst/>
                <a:latin typeface="Open Sans" panose="020B0606030504020204" pitchFamily="34" charset="0"/>
              </a:rPr>
              <a:t>egypt_full_vaccinations</a:t>
            </a:r>
            <a:r>
              <a:rPr lang="en-US" dirty="0">
                <a:solidFill>
                  <a:schemeClr val="bg1"/>
                </a:solidFill>
              </a:rPr>
              <a:t>).</a:t>
            </a:r>
            <a:endParaRPr lang="en-US" dirty="0"/>
          </a:p>
        </p:txBody>
      </p:sp>
      <p:sp>
        <p:nvSpPr>
          <p:cNvPr id="4" name="TextBox 3">
            <a:extLst>
              <a:ext uri="{FF2B5EF4-FFF2-40B4-BE49-F238E27FC236}">
                <a16:creationId xmlns:a16="http://schemas.microsoft.com/office/drawing/2014/main" id="{01B53A02-014E-4B0B-814E-DA5B259C3B04}"/>
              </a:ext>
            </a:extLst>
          </p:cNvPr>
          <p:cNvSpPr txBox="1"/>
          <p:nvPr/>
        </p:nvSpPr>
        <p:spPr>
          <a:xfrm>
            <a:off x="1571625" y="1923534"/>
            <a:ext cx="2162175" cy="923330"/>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vaccination progress in </a:t>
            </a:r>
            <a:r>
              <a:rPr lang="en-US" b="0" i="0" dirty="0" err="1">
                <a:solidFill>
                  <a:srgbClr val="2A3F5F"/>
                </a:solidFill>
                <a:effectLst/>
                <a:latin typeface="Open Sans" panose="020B0606030504020204" pitchFamily="34" charset="0"/>
              </a:rPr>
              <a:t>egypt</a:t>
            </a:r>
            <a:endParaRPr lang="ar-SA" b="0" i="0" dirty="0">
              <a:solidFill>
                <a:srgbClr val="2A3F5F"/>
              </a:solidFill>
              <a:effectLst/>
              <a:latin typeface="Open Sans" panose="020B0606030504020204" pitchFamily="34" charset="0"/>
            </a:endParaRPr>
          </a:p>
          <a:p>
            <a:pPr algn="ctr"/>
            <a:r>
              <a:rPr lang="en-US" sz="1800" dirty="0" err="1">
                <a:hlinkClick r:id="rId2"/>
              </a:rPr>
              <a:t>plotly</a:t>
            </a:r>
            <a:r>
              <a:rPr lang="en-US" sz="1800" dirty="0">
                <a:hlinkClick r:id="rId2"/>
              </a:rPr>
              <a:t>/~</a:t>
            </a:r>
            <a:r>
              <a:rPr lang="en-US" sz="1800" dirty="0" err="1">
                <a:hlinkClick r:id="rId2"/>
              </a:rPr>
              <a:t>aloshism</a:t>
            </a:r>
            <a:r>
              <a:rPr lang="en-US" sz="1800" dirty="0">
                <a:hlinkClick r:id="rId2"/>
              </a:rPr>
              <a:t>/15</a:t>
            </a:r>
            <a:endParaRPr lang="en-US" sz="1800" dirty="0"/>
          </a:p>
        </p:txBody>
      </p:sp>
    </p:spTree>
    <p:extLst>
      <p:ext uri="{BB962C8B-B14F-4D97-AF65-F5344CB8AC3E}">
        <p14:creationId xmlns:p14="http://schemas.microsoft.com/office/powerpoint/2010/main" val="2132226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pPr algn="l"/>
            <a:r>
              <a:rPr lang="en-US" b="1" dirty="0">
                <a:solidFill>
                  <a:schemeClr val="bg1"/>
                </a:solidFill>
              </a:rPr>
              <a:t>Exploratory Data analysis (EDA).</a:t>
            </a:r>
            <a:br>
              <a:rPr lang="en-US" dirty="0">
                <a:solidFill>
                  <a:schemeClr val="bg1"/>
                </a:solidFill>
              </a:rPr>
            </a:br>
            <a:r>
              <a:rPr lang="en-US" dirty="0">
                <a:solidFill>
                  <a:schemeClr val="bg1"/>
                </a:solidFill>
              </a:rPr>
              <a:t>Visualizations (</a:t>
            </a:r>
            <a:r>
              <a:rPr lang="en-US" b="0" i="0" dirty="0" err="1">
                <a:solidFill>
                  <a:schemeClr val="bg1"/>
                </a:solidFill>
                <a:effectLst/>
                <a:latin typeface="Open Sans" panose="020B0606030504020204" pitchFamily="34" charset="0"/>
              </a:rPr>
              <a:t>egypt_cases</a:t>
            </a:r>
            <a:r>
              <a:rPr lang="en-US" dirty="0">
                <a:solidFill>
                  <a:schemeClr val="bg1"/>
                </a:solidFill>
              </a:rPr>
              <a:t>).</a:t>
            </a:r>
            <a:endParaRPr lang="en-US" dirty="0"/>
          </a:p>
        </p:txBody>
      </p:sp>
      <p:sp>
        <p:nvSpPr>
          <p:cNvPr id="4" name="TextBox 3">
            <a:extLst>
              <a:ext uri="{FF2B5EF4-FFF2-40B4-BE49-F238E27FC236}">
                <a16:creationId xmlns:a16="http://schemas.microsoft.com/office/drawing/2014/main" id="{37462359-B41C-4B2B-9E61-FAE47B2A8F00}"/>
              </a:ext>
            </a:extLst>
          </p:cNvPr>
          <p:cNvSpPr txBox="1"/>
          <p:nvPr/>
        </p:nvSpPr>
        <p:spPr>
          <a:xfrm>
            <a:off x="1571625" y="1923534"/>
            <a:ext cx="2162175" cy="923330"/>
          </a:xfrm>
          <a:prstGeom prst="rect">
            <a:avLst/>
          </a:prstGeom>
          <a:noFill/>
        </p:spPr>
        <p:txBody>
          <a:bodyPr wrap="square">
            <a:spAutoFit/>
          </a:bodyPr>
          <a:lstStyle/>
          <a:p>
            <a:pPr algn="ctr"/>
            <a:r>
              <a:rPr lang="en-US" b="0" i="0" dirty="0" err="1">
                <a:solidFill>
                  <a:srgbClr val="2A3F5F"/>
                </a:solidFill>
                <a:effectLst/>
                <a:latin typeface="Open Sans" panose="020B0606030504020204" pitchFamily="34" charset="0"/>
              </a:rPr>
              <a:t>new_cases</a:t>
            </a:r>
            <a:r>
              <a:rPr lang="en-US" b="0" i="0" dirty="0">
                <a:solidFill>
                  <a:srgbClr val="2A3F5F"/>
                </a:solidFill>
                <a:effectLst/>
                <a:latin typeface="Open Sans" panose="020B0606030504020204" pitchFamily="34" charset="0"/>
              </a:rPr>
              <a:t> in </a:t>
            </a:r>
            <a:r>
              <a:rPr lang="en-US" b="0" i="0" dirty="0" err="1">
                <a:solidFill>
                  <a:srgbClr val="2A3F5F"/>
                </a:solidFill>
                <a:effectLst/>
                <a:latin typeface="Open Sans" panose="020B0606030504020204" pitchFamily="34" charset="0"/>
              </a:rPr>
              <a:t>egypt</a:t>
            </a:r>
            <a:endParaRPr lang="ar-SA" b="0" i="0" dirty="0">
              <a:solidFill>
                <a:srgbClr val="2A3F5F"/>
              </a:solidFill>
              <a:effectLst/>
              <a:latin typeface="Open Sans" panose="020B0606030504020204" pitchFamily="34" charset="0"/>
            </a:endParaRPr>
          </a:p>
          <a:p>
            <a:pPr algn="ctr"/>
            <a:r>
              <a:rPr lang="en-US" sz="1800" dirty="0" err="1">
                <a:hlinkClick r:id="rId2"/>
              </a:rPr>
              <a:t>plotly</a:t>
            </a:r>
            <a:r>
              <a:rPr lang="en-US" sz="1800" dirty="0">
                <a:hlinkClick r:id="rId2"/>
              </a:rPr>
              <a:t>/~</a:t>
            </a:r>
            <a:r>
              <a:rPr lang="en-US" sz="1800" dirty="0" err="1">
                <a:hlinkClick r:id="rId2"/>
              </a:rPr>
              <a:t>aloshism</a:t>
            </a:r>
            <a:r>
              <a:rPr lang="en-US" sz="1800" dirty="0">
                <a:hlinkClick r:id="rId2"/>
              </a:rPr>
              <a:t>/3</a:t>
            </a:r>
            <a:endParaRPr lang="en-US" sz="1800" dirty="0"/>
          </a:p>
        </p:txBody>
      </p:sp>
    </p:spTree>
    <p:extLst>
      <p:ext uri="{BB962C8B-B14F-4D97-AF65-F5344CB8AC3E}">
        <p14:creationId xmlns:p14="http://schemas.microsoft.com/office/powerpoint/2010/main" val="1785353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pic>
        <p:nvPicPr>
          <p:cNvPr id="5" name="Picture 4">
            <a:extLst>
              <a:ext uri="{FF2B5EF4-FFF2-40B4-BE49-F238E27FC236}">
                <a16:creationId xmlns:a16="http://schemas.microsoft.com/office/drawing/2014/main" id="{0F6D82D4-9AEE-4E5B-B03F-9E9988EC2C2C}"/>
              </a:ext>
            </a:extLst>
          </p:cNvPr>
          <p:cNvPicPr>
            <a:picLocks noChangeAspect="1"/>
          </p:cNvPicPr>
          <p:nvPr/>
        </p:nvPicPr>
        <p:blipFill>
          <a:blip r:embed="rId2"/>
          <a:stretch>
            <a:fillRect/>
          </a:stretch>
        </p:blipFill>
        <p:spPr>
          <a:xfrm>
            <a:off x="2860708" y="2125931"/>
            <a:ext cx="4180744" cy="4079932"/>
          </a:xfrm>
          <a:prstGeom prst="rect">
            <a:avLst/>
          </a:prstGeom>
        </p:spPr>
      </p:pic>
      <p:sp>
        <p:nvSpPr>
          <p:cNvPr id="6" name="TextBox 5">
            <a:extLst>
              <a:ext uri="{FF2B5EF4-FFF2-40B4-BE49-F238E27FC236}">
                <a16:creationId xmlns:a16="http://schemas.microsoft.com/office/drawing/2014/main" id="{98D8F1C4-E622-4841-A6D6-DFD554582B02}"/>
              </a:ext>
            </a:extLst>
          </p:cNvPr>
          <p:cNvSpPr txBox="1"/>
          <p:nvPr/>
        </p:nvSpPr>
        <p:spPr>
          <a:xfrm>
            <a:off x="7041452" y="5211527"/>
            <a:ext cx="2162175" cy="923330"/>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Percentage of Cases to Death</a:t>
            </a:r>
            <a:endParaRPr lang="ar-SA" b="0" i="0" dirty="0">
              <a:solidFill>
                <a:srgbClr val="2A3F5F"/>
              </a:solidFill>
              <a:effectLst/>
              <a:latin typeface="Open Sans" panose="020B0606030504020204" pitchFamily="34" charset="0"/>
            </a:endParaRPr>
          </a:p>
          <a:p>
            <a:pPr algn="ctr"/>
            <a:r>
              <a:rPr lang="en-US" sz="1800" dirty="0" err="1">
                <a:hlinkClick r:id="rId3"/>
              </a:rPr>
              <a:t>plotly</a:t>
            </a:r>
            <a:r>
              <a:rPr lang="en-US" sz="1800" dirty="0">
                <a:hlinkClick r:id="rId3"/>
              </a:rPr>
              <a:t>/~</a:t>
            </a:r>
            <a:r>
              <a:rPr lang="en-US" sz="1800" dirty="0" err="1">
                <a:hlinkClick r:id="rId3"/>
              </a:rPr>
              <a:t>aloshism</a:t>
            </a:r>
            <a:r>
              <a:rPr lang="en-US" sz="1800" dirty="0">
                <a:hlinkClick r:id="rId3"/>
              </a:rPr>
              <a:t>/18</a:t>
            </a:r>
            <a:endParaRPr lang="en-US" sz="1800" dirty="0"/>
          </a:p>
        </p:txBody>
      </p:sp>
    </p:spTree>
    <p:extLst>
      <p:ext uri="{BB962C8B-B14F-4D97-AF65-F5344CB8AC3E}">
        <p14:creationId xmlns:p14="http://schemas.microsoft.com/office/powerpoint/2010/main" val="73428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A99E93-85AE-40AD-A295-D2434D40580E}"/>
              </a:ext>
            </a:extLst>
          </p:cNvPr>
          <p:cNvPicPr>
            <a:picLocks noChangeAspect="1"/>
          </p:cNvPicPr>
          <p:nvPr/>
        </p:nvPicPr>
        <p:blipFill>
          <a:blip r:embed="rId2"/>
          <a:stretch>
            <a:fillRect/>
          </a:stretch>
        </p:blipFill>
        <p:spPr>
          <a:xfrm>
            <a:off x="1038075" y="1730051"/>
            <a:ext cx="8159750" cy="5127949"/>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a:xfrm>
            <a:off x="495000" y="273600"/>
            <a:ext cx="9245900" cy="1144800"/>
          </a:xfrm>
        </p:spPr>
        <p:txBody>
          <a:bodyPr/>
          <a:lstStyle/>
          <a:p>
            <a:pPr algn="l"/>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5" name="TextBox 4">
            <a:extLst>
              <a:ext uri="{FF2B5EF4-FFF2-40B4-BE49-F238E27FC236}">
                <a16:creationId xmlns:a16="http://schemas.microsoft.com/office/drawing/2014/main" id="{8C733E08-A416-4CBA-AA3E-D5DD7BEC55FD}"/>
              </a:ext>
            </a:extLst>
          </p:cNvPr>
          <p:cNvSpPr txBox="1"/>
          <p:nvPr/>
        </p:nvSpPr>
        <p:spPr>
          <a:xfrm>
            <a:off x="2924175" y="4600059"/>
            <a:ext cx="2209800" cy="1754326"/>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number of new cases relevance to number of vaccinated </a:t>
            </a:r>
          </a:p>
          <a:p>
            <a:pPr algn="ctr"/>
            <a:r>
              <a:rPr lang="en-US" b="0" i="0" dirty="0">
                <a:solidFill>
                  <a:srgbClr val="2A3F5F"/>
                </a:solidFill>
                <a:effectLst/>
                <a:latin typeface="Open Sans" panose="020B0606030504020204" pitchFamily="34" charset="0"/>
              </a:rPr>
              <a:t>people -</a:t>
            </a:r>
            <a:r>
              <a:rPr lang="en-US" b="0" i="0" dirty="0" err="1">
                <a:solidFill>
                  <a:srgbClr val="2A3F5F"/>
                </a:solidFill>
                <a:effectLst/>
                <a:latin typeface="Open Sans" panose="020B0606030504020204" pitchFamily="34" charset="0"/>
              </a:rPr>
              <a:t>Usa</a:t>
            </a:r>
            <a:r>
              <a:rPr lang="en-US" b="0" i="0" dirty="0">
                <a:solidFill>
                  <a:srgbClr val="2A3F5F"/>
                </a:solidFill>
                <a:effectLst/>
                <a:latin typeface="Open Sans" panose="020B0606030504020204" pitchFamily="34" charset="0"/>
              </a:rPr>
              <a:t> </a:t>
            </a:r>
            <a:r>
              <a:rPr lang="en-US" sz="1800" dirty="0" err="1">
                <a:hlinkClick r:id="rId3"/>
              </a:rPr>
              <a:t>plotly</a:t>
            </a:r>
            <a:r>
              <a:rPr lang="en-US" sz="1800" dirty="0">
                <a:hlinkClick r:id="rId3"/>
              </a:rPr>
              <a:t>/~</a:t>
            </a:r>
            <a:r>
              <a:rPr lang="en-US" sz="1800" dirty="0" err="1">
                <a:hlinkClick r:id="rId3"/>
              </a:rPr>
              <a:t>aloshism</a:t>
            </a:r>
            <a:r>
              <a:rPr lang="en-US" sz="1800" dirty="0">
                <a:hlinkClick r:id="rId3"/>
              </a:rPr>
              <a:t>/24</a:t>
            </a:r>
            <a:endParaRPr lang="en-US" sz="1800" dirty="0"/>
          </a:p>
        </p:txBody>
      </p:sp>
    </p:spTree>
    <p:extLst>
      <p:ext uri="{BB962C8B-B14F-4D97-AF65-F5344CB8AC3E}">
        <p14:creationId xmlns:p14="http://schemas.microsoft.com/office/powerpoint/2010/main" val="3940918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3D5572-8DE4-4B63-8B86-9783FF726D74}"/>
              </a:ext>
            </a:extLst>
          </p:cNvPr>
          <p:cNvPicPr>
            <a:picLocks noChangeAspect="1"/>
          </p:cNvPicPr>
          <p:nvPr/>
        </p:nvPicPr>
        <p:blipFill>
          <a:blip r:embed="rId2"/>
          <a:stretch>
            <a:fillRect/>
          </a:stretch>
        </p:blipFill>
        <p:spPr>
          <a:xfrm>
            <a:off x="916781" y="1762384"/>
            <a:ext cx="8069262" cy="5095616"/>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a:xfrm>
            <a:off x="495000" y="273600"/>
            <a:ext cx="9245900" cy="1144800"/>
          </a:xfrm>
        </p:spPr>
        <p:txBody>
          <a:bodyPr/>
          <a:lstStyle/>
          <a:p>
            <a:pPr algn="l"/>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4" name="TextBox 3">
            <a:extLst>
              <a:ext uri="{FF2B5EF4-FFF2-40B4-BE49-F238E27FC236}">
                <a16:creationId xmlns:a16="http://schemas.microsoft.com/office/drawing/2014/main" id="{A038C9B2-BBAE-42B0-BCA3-D6A849741AA1}"/>
              </a:ext>
            </a:extLst>
          </p:cNvPr>
          <p:cNvSpPr txBox="1"/>
          <p:nvPr/>
        </p:nvSpPr>
        <p:spPr>
          <a:xfrm>
            <a:off x="2913062" y="4561959"/>
            <a:ext cx="2163763" cy="1754326"/>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number of new cases relevance to number of vaccinated </a:t>
            </a:r>
          </a:p>
          <a:p>
            <a:pPr algn="ctr"/>
            <a:r>
              <a:rPr lang="en-US" b="0" i="0" dirty="0">
                <a:solidFill>
                  <a:srgbClr val="2A3F5F"/>
                </a:solidFill>
                <a:effectLst/>
                <a:latin typeface="Open Sans" panose="020B0606030504020204" pitchFamily="34" charset="0"/>
              </a:rPr>
              <a:t>people-WORLD </a:t>
            </a:r>
            <a:r>
              <a:rPr lang="en-US" sz="1800" dirty="0" err="1">
                <a:hlinkClick r:id="rId3"/>
              </a:rPr>
              <a:t>plotly</a:t>
            </a:r>
            <a:r>
              <a:rPr lang="en-US" sz="1800" dirty="0">
                <a:hlinkClick r:id="rId3"/>
              </a:rPr>
              <a:t>/~</a:t>
            </a:r>
            <a:r>
              <a:rPr lang="en-US" sz="1800" dirty="0" err="1">
                <a:hlinkClick r:id="rId3"/>
              </a:rPr>
              <a:t>aloshism</a:t>
            </a:r>
            <a:r>
              <a:rPr lang="en-US" sz="1800" dirty="0">
                <a:hlinkClick r:id="rId3"/>
              </a:rPr>
              <a:t>/22</a:t>
            </a:r>
            <a:endParaRPr lang="en-US" sz="1800" dirty="0"/>
          </a:p>
        </p:txBody>
      </p:sp>
    </p:spTree>
    <p:extLst>
      <p:ext uri="{BB962C8B-B14F-4D97-AF65-F5344CB8AC3E}">
        <p14:creationId xmlns:p14="http://schemas.microsoft.com/office/powerpoint/2010/main" val="1139970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692CA8-41DE-41AC-8B93-5D40783D83E1}"/>
              </a:ext>
            </a:extLst>
          </p:cNvPr>
          <p:cNvPicPr>
            <a:picLocks noChangeAspect="1"/>
          </p:cNvPicPr>
          <p:nvPr/>
        </p:nvPicPr>
        <p:blipFill>
          <a:blip r:embed="rId2"/>
          <a:stretch>
            <a:fillRect/>
          </a:stretch>
        </p:blipFill>
        <p:spPr>
          <a:xfrm>
            <a:off x="1009650" y="1735550"/>
            <a:ext cx="8029574" cy="5122449"/>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pPr algn="l"/>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4" name="TextBox 3">
            <a:extLst>
              <a:ext uri="{FF2B5EF4-FFF2-40B4-BE49-F238E27FC236}">
                <a16:creationId xmlns:a16="http://schemas.microsoft.com/office/drawing/2014/main" id="{C8EEABD5-A46C-48E5-B4B2-B88B6BCA9517}"/>
              </a:ext>
            </a:extLst>
          </p:cNvPr>
          <p:cNvSpPr txBox="1"/>
          <p:nvPr/>
        </p:nvSpPr>
        <p:spPr>
          <a:xfrm>
            <a:off x="5343525" y="1818759"/>
            <a:ext cx="2162175" cy="923330"/>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vaccination in the top 20 countries</a:t>
            </a:r>
            <a:endParaRPr lang="ar-SA" b="0" i="0" dirty="0">
              <a:solidFill>
                <a:srgbClr val="2A3F5F"/>
              </a:solidFill>
              <a:effectLst/>
              <a:latin typeface="Open Sans" panose="020B0606030504020204" pitchFamily="34" charset="0"/>
            </a:endParaRPr>
          </a:p>
          <a:p>
            <a:pPr algn="ctr"/>
            <a:r>
              <a:rPr lang="en-US" sz="1800" dirty="0" err="1">
                <a:hlinkClick r:id="rId3"/>
              </a:rPr>
              <a:t>plotly</a:t>
            </a:r>
            <a:r>
              <a:rPr lang="en-US" sz="1800" dirty="0">
                <a:hlinkClick r:id="rId3"/>
              </a:rPr>
              <a:t>/~</a:t>
            </a:r>
            <a:r>
              <a:rPr lang="en-US" sz="1800" dirty="0" err="1">
                <a:hlinkClick r:id="rId3"/>
              </a:rPr>
              <a:t>aloshism</a:t>
            </a:r>
            <a:r>
              <a:rPr lang="en-US" sz="1800" dirty="0">
                <a:hlinkClick r:id="rId3"/>
              </a:rPr>
              <a:t>/31</a:t>
            </a:r>
            <a:endParaRPr lang="en-US" sz="1800" dirty="0"/>
          </a:p>
        </p:txBody>
      </p:sp>
    </p:spTree>
    <p:extLst>
      <p:ext uri="{BB962C8B-B14F-4D97-AF65-F5344CB8AC3E}">
        <p14:creationId xmlns:p14="http://schemas.microsoft.com/office/powerpoint/2010/main" val="1439150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CB91A9-1F74-448D-9D77-92A050129509}"/>
              </a:ext>
            </a:extLst>
          </p:cNvPr>
          <p:cNvPicPr>
            <a:picLocks noChangeAspect="1"/>
          </p:cNvPicPr>
          <p:nvPr/>
        </p:nvPicPr>
        <p:blipFill>
          <a:blip r:embed="rId2"/>
          <a:stretch>
            <a:fillRect/>
          </a:stretch>
        </p:blipFill>
        <p:spPr>
          <a:xfrm>
            <a:off x="789974" y="1762125"/>
            <a:ext cx="8322211" cy="5095875"/>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4" name="TextBox 3">
            <a:extLst>
              <a:ext uri="{FF2B5EF4-FFF2-40B4-BE49-F238E27FC236}">
                <a16:creationId xmlns:a16="http://schemas.microsoft.com/office/drawing/2014/main" id="{FF72210B-76DD-426C-B6C9-DB5758D17983}"/>
              </a:ext>
            </a:extLst>
          </p:cNvPr>
          <p:cNvSpPr txBox="1"/>
          <p:nvPr/>
        </p:nvSpPr>
        <p:spPr>
          <a:xfrm>
            <a:off x="5181600" y="1923534"/>
            <a:ext cx="2162175" cy="1200329"/>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COVID-19 death cases according to countries</a:t>
            </a:r>
            <a:endParaRPr lang="ar-SA" b="0" i="0" dirty="0">
              <a:solidFill>
                <a:srgbClr val="2A3F5F"/>
              </a:solidFill>
              <a:effectLst/>
              <a:latin typeface="Open Sans" panose="020B0606030504020204" pitchFamily="34" charset="0"/>
            </a:endParaRPr>
          </a:p>
          <a:p>
            <a:pPr algn="ctr"/>
            <a:r>
              <a:rPr lang="en-US" sz="1800" dirty="0" err="1">
                <a:hlinkClick r:id="rId3"/>
              </a:rPr>
              <a:t>plotly</a:t>
            </a:r>
            <a:r>
              <a:rPr lang="en-US" sz="1800" dirty="0">
                <a:hlinkClick r:id="rId3"/>
              </a:rPr>
              <a:t>/~</a:t>
            </a:r>
            <a:r>
              <a:rPr lang="en-US" sz="1800" dirty="0" err="1">
                <a:hlinkClick r:id="rId3"/>
              </a:rPr>
              <a:t>aloshism</a:t>
            </a:r>
            <a:r>
              <a:rPr lang="en-US" sz="1800" dirty="0">
                <a:hlinkClick r:id="rId3"/>
              </a:rPr>
              <a:t>/29</a:t>
            </a:r>
            <a:endParaRPr lang="en-US" sz="1800" dirty="0"/>
          </a:p>
        </p:txBody>
      </p:sp>
    </p:spTree>
    <p:extLst>
      <p:ext uri="{BB962C8B-B14F-4D97-AF65-F5344CB8AC3E}">
        <p14:creationId xmlns:p14="http://schemas.microsoft.com/office/powerpoint/2010/main" val="362130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p:nvPr>
        </p:nvSpPr>
        <p:spPr>
          <a:xfrm>
            <a:off x="456364" y="2132553"/>
            <a:ext cx="8912160" cy="3977280"/>
          </a:xfrm>
        </p:spPr>
        <p:txBody>
          <a:bodyPr/>
          <a:lstStyle/>
          <a:p>
            <a:pPr marL="514350" indent="-514350">
              <a:buFont typeface="+mj-lt"/>
              <a:buAutoNum type="arabicParenR"/>
            </a:pPr>
            <a:r>
              <a:rPr lang="en-US" sz="2400" b="1" dirty="0">
                <a:ea typeface="Roboto" panose="02000000000000000000" pitchFamily="2" charset="0"/>
              </a:rPr>
              <a:t>Introduction and Data Description</a:t>
            </a:r>
          </a:p>
          <a:p>
            <a:pPr marL="514350" indent="-514350">
              <a:buFont typeface="+mj-lt"/>
              <a:buAutoNum type="arabicParenR"/>
            </a:pPr>
            <a:r>
              <a:rPr lang="en-US" sz="2400" b="1" dirty="0">
                <a:ea typeface="Roboto" panose="02000000000000000000" pitchFamily="2" charset="0"/>
              </a:rPr>
              <a:t>Data Preprocessing (Wrangling and Cleaning)</a:t>
            </a:r>
          </a:p>
          <a:p>
            <a:pPr marL="514350" indent="-514350">
              <a:buFont typeface="+mj-lt"/>
              <a:buAutoNum type="arabicParenR"/>
            </a:pPr>
            <a:r>
              <a:rPr lang="en-US" sz="2400" b="1" dirty="0">
                <a:ea typeface="Roboto" panose="02000000000000000000" pitchFamily="2" charset="0"/>
              </a:rPr>
              <a:t>Exploratory Data Analysis Using Visualizations (EDA)</a:t>
            </a:r>
          </a:p>
          <a:p>
            <a:pPr marL="514350" indent="-514350">
              <a:buFont typeface="+mj-lt"/>
              <a:buAutoNum type="arabicParenR"/>
            </a:pPr>
            <a:r>
              <a:rPr lang="en-US" sz="2400" b="1" dirty="0">
                <a:ea typeface="Roboto" panose="02000000000000000000" pitchFamily="2" charset="0"/>
              </a:rPr>
              <a:t>Prediction Models</a:t>
            </a:r>
          </a:p>
          <a:p>
            <a:pPr marL="514350" indent="-514350">
              <a:buFont typeface="+mj-lt"/>
              <a:buAutoNum type="arabicParenR"/>
            </a:pPr>
            <a:r>
              <a:rPr lang="en-US" sz="2400" b="1" dirty="0">
                <a:ea typeface="Roboto" panose="02000000000000000000" pitchFamily="2" charset="0"/>
              </a:rPr>
              <a:t>Conclusion and Solutions</a:t>
            </a:r>
          </a:p>
        </p:txBody>
      </p:sp>
      <p:sp>
        <p:nvSpPr>
          <p:cNvPr id="7" name="Title 6">
            <a:extLst>
              <a:ext uri="{FF2B5EF4-FFF2-40B4-BE49-F238E27FC236}">
                <a16:creationId xmlns:a16="http://schemas.microsoft.com/office/drawing/2014/main" id="{A9BD4134-7466-4034-903C-F240B43118B8}"/>
              </a:ext>
            </a:extLst>
          </p:cNvPr>
          <p:cNvSpPr txBox="1">
            <a:spLocks noGrp="1"/>
          </p:cNvSpPr>
          <p:nvPr>
            <p:ph type="title"/>
          </p:nvPr>
        </p:nvSpPr>
        <p:spPr>
          <a:prstGeom prst="rect">
            <a:avLst/>
          </a:prstGeom>
          <a:noFill/>
        </p:spPr>
        <p:txBody>
          <a:bodyPr wrap="square" rtlCol="0">
            <a:spAutoFit/>
          </a:bodyPr>
          <a:lstStyle/>
          <a:p>
            <a:pPr algn="ctr"/>
            <a:r>
              <a:rPr lang="en-US" dirty="0">
                <a:solidFill>
                  <a:schemeClr val="bg1"/>
                </a:solidFill>
                <a:latin typeface="Samsung Sharp Sans"/>
              </a:rPr>
              <a:t>Agenda</a:t>
            </a:r>
          </a:p>
        </p:txBody>
      </p:sp>
      <p:sp>
        <p:nvSpPr>
          <p:cNvPr id="86" name="Freeform: Shape 85">
            <a:extLst>
              <a:ext uri="{FF2B5EF4-FFF2-40B4-BE49-F238E27FC236}">
                <a16:creationId xmlns:a16="http://schemas.microsoft.com/office/drawing/2014/main" id="{295E5EC0-6874-4A61-81DE-E6933F0A8914}"/>
              </a:ext>
            </a:extLst>
          </p:cNvPr>
          <p:cNvSpPr/>
          <p:nvPr/>
        </p:nvSpPr>
        <p:spPr>
          <a:xfrm rot="312978">
            <a:off x="7018921" y="751165"/>
            <a:ext cx="2599648" cy="254308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5">
              <a:lumMod val="7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dirty="0"/>
          </a:p>
        </p:txBody>
      </p:sp>
      <p:sp>
        <p:nvSpPr>
          <p:cNvPr id="165" name="Freeform: Shape 164">
            <a:extLst>
              <a:ext uri="{FF2B5EF4-FFF2-40B4-BE49-F238E27FC236}">
                <a16:creationId xmlns:a16="http://schemas.microsoft.com/office/drawing/2014/main" id="{F3CCA745-9CA3-467C-94D1-A681752459D8}"/>
              </a:ext>
            </a:extLst>
          </p:cNvPr>
          <p:cNvSpPr/>
          <p:nvPr/>
        </p:nvSpPr>
        <p:spPr>
          <a:xfrm rot="959120">
            <a:off x="7983786" y="1621080"/>
            <a:ext cx="1534524" cy="1759441"/>
          </a:xfrm>
          <a:custGeom>
            <a:avLst/>
            <a:gdLst>
              <a:gd name="connsiteX0" fmla="*/ 1357872 w 1360796"/>
              <a:gd name="connsiteY0" fmla="*/ 727457 h 1458352"/>
              <a:gd name="connsiteX1" fmla="*/ 1299864 w 1360796"/>
              <a:gd name="connsiteY1" fmla="*/ 529045 h 1458352"/>
              <a:gd name="connsiteX2" fmla="*/ 1197107 w 1360796"/>
              <a:gd name="connsiteY2" fmla="*/ 374672 h 1458352"/>
              <a:gd name="connsiteX3" fmla="*/ 1075408 w 1360796"/>
              <a:gd name="connsiteY3" fmla="*/ 243976 h 1458352"/>
              <a:gd name="connsiteX4" fmla="*/ 928375 w 1360796"/>
              <a:gd name="connsiteY4" fmla="*/ 85105 h 1458352"/>
              <a:gd name="connsiteX5" fmla="*/ 844795 w 1360796"/>
              <a:gd name="connsiteY5" fmla="*/ 30648 h 1458352"/>
              <a:gd name="connsiteX6" fmla="*/ 773528 w 1360796"/>
              <a:gd name="connsiteY6" fmla="*/ 9102 h 1458352"/>
              <a:gd name="connsiteX7" fmla="*/ 491064 w 1360796"/>
              <a:gd name="connsiteY7" fmla="*/ 69005 h 1458352"/>
              <a:gd name="connsiteX8" fmla="*/ 300228 w 1360796"/>
              <a:gd name="connsiteY8" fmla="*/ 222667 h 1458352"/>
              <a:gd name="connsiteX9" fmla="*/ 199365 w 1360796"/>
              <a:gd name="connsiteY9" fmla="*/ 310271 h 1458352"/>
              <a:gd name="connsiteX10" fmla="*/ 53753 w 1360796"/>
              <a:gd name="connsiteY10" fmla="*/ 535438 h 1458352"/>
              <a:gd name="connsiteX11" fmla="*/ 6 w 1360796"/>
              <a:gd name="connsiteY11" fmla="*/ 743557 h 1458352"/>
              <a:gd name="connsiteX12" fmla="*/ 21079 w 1360796"/>
              <a:gd name="connsiteY12" fmla="*/ 930841 h 1458352"/>
              <a:gd name="connsiteX13" fmla="*/ 134254 w 1360796"/>
              <a:gd name="connsiteY13" fmla="*/ 1143459 h 1458352"/>
              <a:gd name="connsiteX14" fmla="*/ 139226 w 1360796"/>
              <a:gd name="connsiteY14" fmla="*/ 1148431 h 1458352"/>
              <a:gd name="connsiteX15" fmla="*/ 274421 w 1360796"/>
              <a:gd name="connsiteY15" fmla="*/ 1290492 h 1458352"/>
              <a:gd name="connsiteX16" fmla="*/ 488222 w 1360796"/>
              <a:gd name="connsiteY16" fmla="*/ 1421188 h 1458352"/>
              <a:gd name="connsiteX17" fmla="*/ 724754 w 1360796"/>
              <a:gd name="connsiteY17" fmla="*/ 1455282 h 1458352"/>
              <a:gd name="connsiteX18" fmla="*/ 954182 w 1360796"/>
              <a:gd name="connsiteY18" fmla="*/ 1377386 h 1458352"/>
              <a:gd name="connsiteX19" fmla="*/ 1126550 w 1360796"/>
              <a:gd name="connsiteY19" fmla="*/ 1236509 h 1458352"/>
              <a:gd name="connsiteX20" fmla="*/ 1264349 w 1360796"/>
              <a:gd name="connsiteY20" fmla="*/ 1063904 h 1458352"/>
              <a:gd name="connsiteX21" fmla="*/ 1324251 w 1360796"/>
              <a:gd name="connsiteY21" fmla="*/ 963278 h 1458352"/>
              <a:gd name="connsiteX22" fmla="*/ 1350296 w 1360796"/>
              <a:gd name="connsiteY22" fmla="*/ 900298 h 1458352"/>
              <a:gd name="connsiteX23" fmla="*/ 1357872 w 1360796"/>
              <a:gd name="connsiteY23" fmla="*/ 727457 h 145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60796" h="1458352">
                <a:moveTo>
                  <a:pt x="1357872" y="727457"/>
                </a:moveTo>
                <a:cubicBezTo>
                  <a:pt x="1353610" y="667081"/>
                  <a:pt x="1324488" y="596051"/>
                  <a:pt x="1299864" y="529045"/>
                </a:cubicBezTo>
                <a:cubicBezTo>
                  <a:pt x="1278318" y="469853"/>
                  <a:pt x="1242803" y="419185"/>
                  <a:pt x="1197107" y="374672"/>
                </a:cubicBezTo>
                <a:cubicBezTo>
                  <a:pt x="1154488" y="333238"/>
                  <a:pt x="1115658" y="287778"/>
                  <a:pt x="1075408" y="243976"/>
                </a:cubicBezTo>
                <a:cubicBezTo>
                  <a:pt x="1026633" y="190703"/>
                  <a:pt x="979516" y="136010"/>
                  <a:pt x="928375" y="85105"/>
                </a:cubicBezTo>
                <a:cubicBezTo>
                  <a:pt x="903987" y="60954"/>
                  <a:pt x="876049" y="43433"/>
                  <a:pt x="844795" y="30648"/>
                </a:cubicBezTo>
                <a:cubicBezTo>
                  <a:pt x="821829" y="21177"/>
                  <a:pt x="797915" y="14074"/>
                  <a:pt x="773528" y="9102"/>
                </a:cubicBezTo>
                <a:cubicBezTo>
                  <a:pt x="670771" y="-11497"/>
                  <a:pt x="575827" y="578"/>
                  <a:pt x="491064" y="69005"/>
                </a:cubicBezTo>
                <a:cubicBezTo>
                  <a:pt x="427610" y="120383"/>
                  <a:pt x="363682" y="171052"/>
                  <a:pt x="300228" y="222667"/>
                </a:cubicBezTo>
                <a:cubicBezTo>
                  <a:pt x="265660" y="250842"/>
                  <a:pt x="230382" y="278308"/>
                  <a:pt x="199365" y="310271"/>
                </a:cubicBezTo>
                <a:cubicBezTo>
                  <a:pt x="136385" y="375856"/>
                  <a:pt x="82402" y="449254"/>
                  <a:pt x="53753" y="535438"/>
                </a:cubicBezTo>
                <a:cubicBezTo>
                  <a:pt x="26287" y="617596"/>
                  <a:pt x="-467" y="702596"/>
                  <a:pt x="6" y="743557"/>
                </a:cubicBezTo>
                <a:cubicBezTo>
                  <a:pt x="953" y="807011"/>
                  <a:pt x="4031" y="869518"/>
                  <a:pt x="21079" y="930841"/>
                </a:cubicBezTo>
                <a:cubicBezTo>
                  <a:pt x="43098" y="1010395"/>
                  <a:pt x="82875" y="1080005"/>
                  <a:pt x="134254" y="1143459"/>
                </a:cubicBezTo>
                <a:cubicBezTo>
                  <a:pt x="135911" y="1145116"/>
                  <a:pt x="137805" y="1146773"/>
                  <a:pt x="139226" y="1148431"/>
                </a:cubicBezTo>
                <a:cubicBezTo>
                  <a:pt x="179240" y="1200520"/>
                  <a:pt x="224226" y="1247637"/>
                  <a:pt x="274421" y="1290492"/>
                </a:cubicBezTo>
                <a:cubicBezTo>
                  <a:pt x="338822" y="1345422"/>
                  <a:pt x="408195" y="1391828"/>
                  <a:pt x="488222" y="1421188"/>
                </a:cubicBezTo>
                <a:cubicBezTo>
                  <a:pt x="564698" y="1449363"/>
                  <a:pt x="643069" y="1465463"/>
                  <a:pt x="724754" y="1455282"/>
                </a:cubicBezTo>
                <a:cubicBezTo>
                  <a:pt x="806439" y="1445101"/>
                  <a:pt x="882915" y="1418347"/>
                  <a:pt x="954182" y="1377386"/>
                </a:cubicBezTo>
                <a:cubicBezTo>
                  <a:pt x="1019294" y="1339976"/>
                  <a:pt x="1075408" y="1291439"/>
                  <a:pt x="1126550" y="1236509"/>
                </a:cubicBezTo>
                <a:cubicBezTo>
                  <a:pt x="1177218" y="1182525"/>
                  <a:pt x="1223151" y="1124991"/>
                  <a:pt x="1264349" y="1063904"/>
                </a:cubicBezTo>
                <a:cubicBezTo>
                  <a:pt x="1286131" y="1031467"/>
                  <a:pt x="1306493" y="998320"/>
                  <a:pt x="1324251" y="963278"/>
                </a:cubicBezTo>
                <a:cubicBezTo>
                  <a:pt x="1334669" y="942916"/>
                  <a:pt x="1345087" y="922791"/>
                  <a:pt x="1350296" y="900298"/>
                </a:cubicBezTo>
                <a:cubicBezTo>
                  <a:pt x="1363318" y="843000"/>
                  <a:pt x="1362134" y="785465"/>
                  <a:pt x="1357872" y="727457"/>
                </a:cubicBezTo>
                <a:close/>
              </a:path>
            </a:pathLst>
          </a:custGeom>
          <a:solidFill>
            <a:schemeClr val="accent5">
              <a:lumMod val="60000"/>
              <a:lumOff val="40000"/>
            </a:schemeClr>
          </a:solidFill>
          <a:ln/>
        </p:spPr>
        <p:style>
          <a:lnRef idx="1">
            <a:schemeClr val="dk1"/>
          </a:lnRef>
          <a:fillRef idx="3">
            <a:schemeClr val="dk1"/>
          </a:fillRef>
          <a:effectRef idx="2">
            <a:schemeClr val="dk1"/>
          </a:effectRef>
          <a:fontRef idx="minor">
            <a:schemeClr val="lt1"/>
          </a:fontRef>
        </p:style>
        <p:txBody>
          <a:bodyPr rtlCol="0" anchor="ctr"/>
          <a:lstStyle/>
          <a:p>
            <a:endParaRPr lang="en-US" dirty="0"/>
          </a:p>
        </p:txBody>
      </p:sp>
      <p:sp>
        <p:nvSpPr>
          <p:cNvPr id="166" name="Freeform: Shape 165">
            <a:extLst>
              <a:ext uri="{FF2B5EF4-FFF2-40B4-BE49-F238E27FC236}">
                <a16:creationId xmlns:a16="http://schemas.microsoft.com/office/drawing/2014/main" id="{7C4FA3C6-4CE4-48A7-B1DF-345BD0A354CC}"/>
              </a:ext>
            </a:extLst>
          </p:cNvPr>
          <p:cNvSpPr/>
          <p:nvPr/>
        </p:nvSpPr>
        <p:spPr>
          <a:xfrm rot="1011524">
            <a:off x="8379645" y="2171084"/>
            <a:ext cx="981497" cy="1100957"/>
          </a:xfrm>
          <a:custGeom>
            <a:avLst/>
            <a:gdLst>
              <a:gd name="connsiteX0" fmla="*/ 156633 w 1439021"/>
              <a:gd name="connsiteY0" fmla="*/ 1428550 h 1614167"/>
              <a:gd name="connsiteX1" fmla="*/ 184275 w 1439021"/>
              <a:gd name="connsiteY1" fmla="*/ 1435251 h 1614167"/>
              <a:gd name="connsiteX2" fmla="*/ 544448 w 1439021"/>
              <a:gd name="connsiteY2" fmla="*/ 1542047 h 1614167"/>
              <a:gd name="connsiteX3" fmla="*/ 932623 w 1439021"/>
              <a:gd name="connsiteY3" fmla="*/ 1535686 h 1614167"/>
              <a:gd name="connsiteX4" fmla="*/ 992101 w 1439021"/>
              <a:gd name="connsiteY4" fmla="*/ 1521642 h 1614167"/>
              <a:gd name="connsiteX5" fmla="*/ 982695 w 1439021"/>
              <a:gd name="connsiteY5" fmla="*/ 1529577 h 1614167"/>
              <a:gd name="connsiteX6" fmla="*/ 905462 w 1439021"/>
              <a:gd name="connsiteY6" fmla="*/ 1583950 h 1614167"/>
              <a:gd name="connsiteX7" fmla="*/ 876835 w 1439021"/>
              <a:gd name="connsiteY7" fmla="*/ 1600291 h 1614167"/>
              <a:gd name="connsiteX8" fmla="*/ 764322 w 1439021"/>
              <a:gd name="connsiteY8" fmla="*/ 1613243 h 1614167"/>
              <a:gd name="connsiteX9" fmla="*/ 156633 w 1439021"/>
              <a:gd name="connsiteY9" fmla="*/ 1428550 h 1614167"/>
              <a:gd name="connsiteX10" fmla="*/ 78737 w 1439021"/>
              <a:gd name="connsiteY10" fmla="*/ 1199881 h 1614167"/>
              <a:gd name="connsiteX11" fmla="*/ 1185033 w 1439021"/>
              <a:gd name="connsiteY11" fmla="*/ 1262368 h 1614167"/>
              <a:gd name="connsiteX12" fmla="*/ 1261301 w 1439021"/>
              <a:gd name="connsiteY12" fmla="*/ 1235265 h 1614167"/>
              <a:gd name="connsiteX13" fmla="*/ 1223257 w 1439021"/>
              <a:gd name="connsiteY13" fmla="*/ 1283746 h 1614167"/>
              <a:gd name="connsiteX14" fmla="*/ 1194805 w 1439021"/>
              <a:gd name="connsiteY14" fmla="*/ 1298352 h 1614167"/>
              <a:gd name="connsiteX15" fmla="*/ 1059583 w 1439021"/>
              <a:gd name="connsiteY15" fmla="*/ 1345206 h 1614167"/>
              <a:gd name="connsiteX16" fmla="*/ 693964 w 1439021"/>
              <a:gd name="connsiteY16" fmla="*/ 1391276 h 1614167"/>
              <a:gd name="connsiteX17" fmla="*/ 110566 w 1439021"/>
              <a:gd name="connsiteY17" fmla="*/ 1230454 h 1614167"/>
              <a:gd name="connsiteX18" fmla="*/ 76224 w 1439021"/>
              <a:gd name="connsiteY18" fmla="*/ 1208257 h 1614167"/>
              <a:gd name="connsiteX19" fmla="*/ 78737 w 1439021"/>
              <a:gd name="connsiteY19" fmla="*/ 1199881 h 1614167"/>
              <a:gd name="connsiteX20" fmla="*/ 58214 w 1439021"/>
              <a:gd name="connsiteY20" fmla="*/ 1011838 h 1614167"/>
              <a:gd name="connsiteX21" fmla="*/ 1380807 w 1439021"/>
              <a:gd name="connsiteY21" fmla="*/ 1019377 h 1614167"/>
              <a:gd name="connsiteX22" fmla="*/ 1355259 w 1439021"/>
              <a:gd name="connsiteY22" fmla="*/ 1045341 h 1614167"/>
              <a:gd name="connsiteX23" fmla="*/ 1029846 w 1439021"/>
              <a:gd name="connsiteY23" fmla="*/ 1168890 h 1614167"/>
              <a:gd name="connsiteX24" fmla="*/ 743802 w 1439021"/>
              <a:gd name="connsiteY24" fmla="*/ 1201976 h 1614167"/>
              <a:gd name="connsiteX25" fmla="*/ 339652 w 1439021"/>
              <a:gd name="connsiteY25" fmla="*/ 1140829 h 1614167"/>
              <a:gd name="connsiteX26" fmla="*/ 79573 w 1439021"/>
              <a:gd name="connsiteY26" fmla="*/ 1032777 h 1614167"/>
              <a:gd name="connsiteX27" fmla="*/ 58214 w 1439021"/>
              <a:gd name="connsiteY27" fmla="*/ 1011838 h 1614167"/>
              <a:gd name="connsiteX28" fmla="*/ 0 w 1439021"/>
              <a:gd name="connsiteY28" fmla="*/ 761810 h 1614167"/>
              <a:gd name="connsiteX29" fmla="*/ 719092 w 1439021"/>
              <a:gd name="connsiteY29" fmla="*/ 889965 h 1614167"/>
              <a:gd name="connsiteX30" fmla="*/ 1439021 w 1439021"/>
              <a:gd name="connsiteY30" fmla="*/ 768512 h 1614167"/>
              <a:gd name="connsiteX31" fmla="*/ 1399654 w 1439021"/>
              <a:gd name="connsiteY31" fmla="*/ 799083 h 1614167"/>
              <a:gd name="connsiteX32" fmla="*/ 980009 w 1439021"/>
              <a:gd name="connsiteY32" fmla="*/ 930171 h 1614167"/>
              <a:gd name="connsiteX33" fmla="*/ 163336 w 1439021"/>
              <a:gd name="connsiteY33" fmla="*/ 842222 h 1614167"/>
              <a:gd name="connsiteX34" fmla="*/ 25548 w 1439021"/>
              <a:gd name="connsiteY34" fmla="*/ 781494 h 1614167"/>
              <a:gd name="connsiteX35" fmla="*/ 0 w 1439021"/>
              <a:gd name="connsiteY35" fmla="*/ 761810 h 1614167"/>
              <a:gd name="connsiteX36" fmla="*/ 60307 w 1439021"/>
              <a:gd name="connsiteY36" fmla="*/ 508850 h 1614167"/>
              <a:gd name="connsiteX37" fmla="*/ 729561 w 1439021"/>
              <a:gd name="connsiteY37" fmla="*/ 638261 h 1614167"/>
              <a:gd name="connsiteX38" fmla="*/ 1399652 w 1439021"/>
              <a:gd name="connsiteY38" fmla="*/ 517226 h 1614167"/>
              <a:gd name="connsiteX39" fmla="*/ 1319659 w 1439021"/>
              <a:gd name="connsiteY39" fmla="*/ 570415 h 1614167"/>
              <a:gd name="connsiteX40" fmla="*/ 875305 w 1439021"/>
              <a:gd name="connsiteY40" fmla="*/ 691031 h 1614167"/>
              <a:gd name="connsiteX41" fmla="*/ 250027 w 1439021"/>
              <a:gd name="connsiteY41" fmla="*/ 604757 h 1614167"/>
              <a:gd name="connsiteX42" fmla="*/ 98838 w 1439021"/>
              <a:gd name="connsiteY42" fmla="*/ 537748 h 1614167"/>
              <a:gd name="connsiteX43" fmla="*/ 60307 w 1439021"/>
              <a:gd name="connsiteY43" fmla="*/ 508850 h 1614167"/>
              <a:gd name="connsiteX44" fmla="*/ 195164 w 1439021"/>
              <a:gd name="connsiteY44" fmla="*/ 243745 h 1614167"/>
              <a:gd name="connsiteX45" fmla="*/ 727466 w 1439021"/>
              <a:gd name="connsiteY45" fmla="*/ 373575 h 1614167"/>
              <a:gd name="connsiteX46" fmla="*/ 1262701 w 1439021"/>
              <a:gd name="connsiteY46" fmla="*/ 248771 h 1614167"/>
              <a:gd name="connsiteX47" fmla="*/ 1266052 w 1439021"/>
              <a:gd name="connsiteY47" fmla="*/ 259660 h 1614167"/>
              <a:gd name="connsiteX48" fmla="*/ 763903 w 1439021"/>
              <a:gd name="connsiteY48" fmla="*/ 431790 h 1614167"/>
              <a:gd name="connsiteX49" fmla="*/ 195164 w 1439021"/>
              <a:gd name="connsiteY49" fmla="*/ 243745 h 1614167"/>
              <a:gd name="connsiteX50" fmla="*/ 258404 w 1439021"/>
              <a:gd name="connsiteY50" fmla="*/ 0 h 1614167"/>
              <a:gd name="connsiteX51" fmla="*/ 1177265 w 1439021"/>
              <a:gd name="connsiteY51" fmla="*/ 10889 h 1614167"/>
              <a:gd name="connsiteX52" fmla="*/ 1149206 w 1439021"/>
              <a:gd name="connsiteY52" fmla="*/ 47326 h 1614167"/>
              <a:gd name="connsiteX53" fmla="*/ 784006 w 1439021"/>
              <a:gd name="connsiteY53" fmla="*/ 189720 h 1614167"/>
              <a:gd name="connsiteX54" fmla="*/ 278088 w 1439021"/>
              <a:gd name="connsiteY54" fmla="*/ 27642 h 1614167"/>
              <a:gd name="connsiteX55" fmla="*/ 258404 w 1439021"/>
              <a:gd name="connsiteY55" fmla="*/ 0 h 161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439021" h="1614167">
                <a:moveTo>
                  <a:pt x="156633" y="1428550"/>
                </a:moveTo>
                <a:cubicBezTo>
                  <a:pt x="167941" y="1425617"/>
                  <a:pt x="176317" y="1431482"/>
                  <a:pt x="184275" y="1435251"/>
                </a:cubicBezTo>
                <a:cubicBezTo>
                  <a:pt x="299866" y="1486344"/>
                  <a:pt x="419226" y="1523200"/>
                  <a:pt x="544448" y="1542047"/>
                </a:cubicBezTo>
                <a:cubicBezTo>
                  <a:pt x="675430" y="1561835"/>
                  <a:pt x="804763" y="1559008"/>
                  <a:pt x="932623" y="1535686"/>
                </a:cubicBezTo>
                <a:lnTo>
                  <a:pt x="992101" y="1521642"/>
                </a:lnTo>
                <a:lnTo>
                  <a:pt x="982695" y="1529577"/>
                </a:lnTo>
                <a:cubicBezTo>
                  <a:pt x="957828" y="1548831"/>
                  <a:pt x="932119" y="1566998"/>
                  <a:pt x="905462" y="1583950"/>
                </a:cubicBezTo>
                <a:lnTo>
                  <a:pt x="876835" y="1600291"/>
                </a:lnTo>
                <a:lnTo>
                  <a:pt x="764322" y="1613243"/>
                </a:lnTo>
                <a:cubicBezTo>
                  <a:pt x="498380" y="1626226"/>
                  <a:pt x="226156" y="1499327"/>
                  <a:pt x="156633" y="1428550"/>
                </a:cubicBezTo>
                <a:close/>
                <a:moveTo>
                  <a:pt x="78737" y="1199881"/>
                </a:moveTo>
                <a:cubicBezTo>
                  <a:pt x="445925" y="1351227"/>
                  <a:pt x="813756" y="1374956"/>
                  <a:pt x="1185033" y="1262368"/>
                </a:cubicBezTo>
                <a:lnTo>
                  <a:pt x="1261301" y="1235265"/>
                </a:lnTo>
                <a:lnTo>
                  <a:pt x="1223257" y="1283746"/>
                </a:lnTo>
                <a:lnTo>
                  <a:pt x="1194805" y="1298352"/>
                </a:lnTo>
                <a:cubicBezTo>
                  <a:pt x="1150882" y="1316727"/>
                  <a:pt x="1105651" y="1332014"/>
                  <a:pt x="1059583" y="1345206"/>
                </a:cubicBezTo>
                <a:cubicBezTo>
                  <a:pt x="939804" y="1379131"/>
                  <a:pt x="817932" y="1396720"/>
                  <a:pt x="693964" y="1391276"/>
                </a:cubicBezTo>
                <a:cubicBezTo>
                  <a:pt x="487491" y="1382062"/>
                  <a:pt x="291910" y="1331386"/>
                  <a:pt x="110566" y="1230454"/>
                </a:cubicBezTo>
                <a:cubicBezTo>
                  <a:pt x="98838" y="1223753"/>
                  <a:pt x="87532" y="1215376"/>
                  <a:pt x="76224" y="1208257"/>
                </a:cubicBezTo>
                <a:cubicBezTo>
                  <a:pt x="76643" y="1205326"/>
                  <a:pt x="77479" y="1202395"/>
                  <a:pt x="78737" y="1199881"/>
                </a:cubicBezTo>
                <a:close/>
                <a:moveTo>
                  <a:pt x="58214" y="1011838"/>
                </a:moveTo>
                <a:cubicBezTo>
                  <a:pt x="497962" y="1182710"/>
                  <a:pt x="938128" y="1188993"/>
                  <a:pt x="1380807" y="1019377"/>
                </a:cubicBezTo>
                <a:cubicBezTo>
                  <a:pt x="1376620" y="1034872"/>
                  <a:pt x="1365311" y="1039480"/>
                  <a:pt x="1355259" y="1045341"/>
                </a:cubicBezTo>
                <a:cubicBezTo>
                  <a:pt x="1253907" y="1104812"/>
                  <a:pt x="1143761" y="1141668"/>
                  <a:pt x="1029846" y="1168890"/>
                </a:cubicBezTo>
                <a:cubicBezTo>
                  <a:pt x="935614" y="1191506"/>
                  <a:pt x="840127" y="1202396"/>
                  <a:pt x="743802" y="1201976"/>
                </a:cubicBezTo>
                <a:cubicBezTo>
                  <a:pt x="606433" y="1201138"/>
                  <a:pt x="471577" y="1181035"/>
                  <a:pt x="339652" y="1140829"/>
                </a:cubicBezTo>
                <a:cubicBezTo>
                  <a:pt x="249190" y="1113189"/>
                  <a:pt x="161241" y="1080103"/>
                  <a:pt x="79573" y="1032777"/>
                </a:cubicBezTo>
                <a:cubicBezTo>
                  <a:pt x="71617" y="1028171"/>
                  <a:pt x="62403" y="1024402"/>
                  <a:pt x="58214" y="1011838"/>
                </a:cubicBezTo>
                <a:close/>
                <a:moveTo>
                  <a:pt x="0" y="761810"/>
                </a:moveTo>
                <a:cubicBezTo>
                  <a:pt x="234113" y="838452"/>
                  <a:pt x="471996" y="887871"/>
                  <a:pt x="719092" y="889965"/>
                </a:cubicBezTo>
                <a:cubicBezTo>
                  <a:pt x="966606" y="892059"/>
                  <a:pt x="1204488" y="843897"/>
                  <a:pt x="1439021" y="768512"/>
                </a:cubicBezTo>
                <a:cubicBezTo>
                  <a:pt x="1428969" y="784427"/>
                  <a:pt x="1414310" y="791964"/>
                  <a:pt x="1399654" y="799083"/>
                </a:cubicBezTo>
                <a:cubicBezTo>
                  <a:pt x="1267310" y="866931"/>
                  <a:pt x="1126172" y="907554"/>
                  <a:pt x="980009" y="930171"/>
                </a:cubicBezTo>
                <a:cubicBezTo>
                  <a:pt x="700246" y="973727"/>
                  <a:pt x="428440" y="939385"/>
                  <a:pt x="163336" y="842222"/>
                </a:cubicBezTo>
                <a:cubicBezTo>
                  <a:pt x="116010" y="825050"/>
                  <a:pt x="69940" y="804947"/>
                  <a:pt x="25548" y="781494"/>
                </a:cubicBezTo>
                <a:cubicBezTo>
                  <a:pt x="16334" y="776468"/>
                  <a:pt x="7958" y="771024"/>
                  <a:pt x="0" y="761810"/>
                </a:cubicBezTo>
                <a:close/>
                <a:moveTo>
                  <a:pt x="60307" y="508850"/>
                </a:moveTo>
                <a:cubicBezTo>
                  <a:pt x="276830" y="587168"/>
                  <a:pt x="498380" y="636168"/>
                  <a:pt x="729561" y="638261"/>
                </a:cubicBezTo>
                <a:cubicBezTo>
                  <a:pt x="960742" y="640355"/>
                  <a:pt x="1182291" y="592612"/>
                  <a:pt x="1399652" y="517226"/>
                </a:cubicBezTo>
                <a:cubicBezTo>
                  <a:pt x="1377035" y="542354"/>
                  <a:pt x="1348138" y="557013"/>
                  <a:pt x="1319659" y="570415"/>
                </a:cubicBezTo>
                <a:cubicBezTo>
                  <a:pt x="1178941" y="637005"/>
                  <a:pt x="1030264" y="677211"/>
                  <a:pt x="875305" y="691031"/>
                </a:cubicBezTo>
                <a:cubicBezTo>
                  <a:pt x="660458" y="710715"/>
                  <a:pt x="452310" y="678048"/>
                  <a:pt x="250027" y="604757"/>
                </a:cubicBezTo>
                <a:cubicBezTo>
                  <a:pt x="198095" y="585910"/>
                  <a:pt x="147839" y="563715"/>
                  <a:pt x="98838" y="537748"/>
                </a:cubicBezTo>
                <a:cubicBezTo>
                  <a:pt x="85016" y="530209"/>
                  <a:pt x="71196" y="522253"/>
                  <a:pt x="60307" y="508850"/>
                </a:cubicBezTo>
                <a:close/>
                <a:moveTo>
                  <a:pt x="195164" y="243745"/>
                </a:moveTo>
                <a:cubicBezTo>
                  <a:pt x="364361" y="321224"/>
                  <a:pt x="540679" y="371481"/>
                  <a:pt x="727466" y="373575"/>
                </a:cubicBezTo>
                <a:cubicBezTo>
                  <a:pt x="915510" y="375669"/>
                  <a:pt x="1092666" y="327507"/>
                  <a:pt x="1262701" y="248771"/>
                </a:cubicBezTo>
                <a:cubicBezTo>
                  <a:pt x="1263959" y="252121"/>
                  <a:pt x="1264796" y="255890"/>
                  <a:pt x="1266052" y="259660"/>
                </a:cubicBezTo>
                <a:cubicBezTo>
                  <a:pt x="1118213" y="371900"/>
                  <a:pt x="948597" y="426345"/>
                  <a:pt x="763903" y="431790"/>
                </a:cubicBezTo>
                <a:cubicBezTo>
                  <a:pt x="532721" y="438490"/>
                  <a:pt x="284370" y="331694"/>
                  <a:pt x="195164" y="243745"/>
                </a:cubicBezTo>
                <a:close/>
                <a:moveTo>
                  <a:pt x="258404" y="0"/>
                </a:moveTo>
                <a:cubicBezTo>
                  <a:pt x="565808" y="172967"/>
                  <a:pt x="870699" y="179669"/>
                  <a:pt x="1177265" y="10889"/>
                </a:cubicBezTo>
                <a:cubicBezTo>
                  <a:pt x="1173078" y="29736"/>
                  <a:pt x="1160514" y="38531"/>
                  <a:pt x="1149206" y="47326"/>
                </a:cubicBezTo>
                <a:cubicBezTo>
                  <a:pt x="1041154" y="128993"/>
                  <a:pt x="920119" y="179669"/>
                  <a:pt x="784006" y="189720"/>
                </a:cubicBezTo>
                <a:cubicBezTo>
                  <a:pt x="593867" y="203540"/>
                  <a:pt x="428021" y="140719"/>
                  <a:pt x="278088" y="27642"/>
                </a:cubicBezTo>
                <a:cubicBezTo>
                  <a:pt x="271387" y="22617"/>
                  <a:pt x="263429" y="17172"/>
                  <a:pt x="258404" y="0"/>
                </a:cubicBezTo>
                <a:close/>
              </a:path>
            </a:pathLst>
          </a:custGeom>
          <a:solidFill>
            <a:schemeClr val="accent3">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endParaRPr lang="en-US" dirty="0"/>
          </a:p>
        </p:txBody>
      </p:sp>
      <p:sp>
        <p:nvSpPr>
          <p:cNvPr id="274" name="Freeform: Shape 273">
            <a:extLst>
              <a:ext uri="{FF2B5EF4-FFF2-40B4-BE49-F238E27FC236}">
                <a16:creationId xmlns:a16="http://schemas.microsoft.com/office/drawing/2014/main" id="{B3D592DF-A39E-4E97-8DF9-82E69A62EA5A}"/>
              </a:ext>
            </a:extLst>
          </p:cNvPr>
          <p:cNvSpPr/>
          <p:nvPr/>
        </p:nvSpPr>
        <p:spPr>
          <a:xfrm>
            <a:off x="534301" y="1382957"/>
            <a:ext cx="1458020" cy="1419057"/>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accent1">
              <a:lumMod val="75000"/>
              <a:alpha val="70000"/>
            </a:schemeClr>
          </a:solidFill>
          <a:ln w="9525" cap="flat">
            <a:noFill/>
            <a:prstDash val="solid"/>
            <a:miter/>
          </a:ln>
        </p:spPr>
        <p:txBody>
          <a:bodyPr rtlCol="0" anchor="ctr"/>
          <a:lstStyle/>
          <a:p>
            <a:endParaRPr lang="en-US"/>
          </a:p>
        </p:txBody>
      </p:sp>
      <p:grpSp>
        <p:nvGrpSpPr>
          <p:cNvPr id="275" name="Google Shape;272;p31">
            <a:extLst>
              <a:ext uri="{FF2B5EF4-FFF2-40B4-BE49-F238E27FC236}">
                <a16:creationId xmlns:a16="http://schemas.microsoft.com/office/drawing/2014/main" id="{6DBE7AFD-659A-45BA-9276-FA4786B5CD44}"/>
              </a:ext>
            </a:extLst>
          </p:cNvPr>
          <p:cNvGrpSpPr/>
          <p:nvPr/>
        </p:nvGrpSpPr>
        <p:grpSpPr>
          <a:xfrm>
            <a:off x="8615767" y="5495138"/>
            <a:ext cx="707363" cy="717690"/>
            <a:chOff x="3605950" y="3926100"/>
            <a:chExt cx="657375" cy="667000"/>
          </a:xfrm>
          <a:solidFill>
            <a:schemeClr val="accent5"/>
          </a:solidFill>
        </p:grpSpPr>
        <p:sp>
          <p:nvSpPr>
            <p:cNvPr id="276" name="Google Shape;273;p31">
              <a:extLst>
                <a:ext uri="{FF2B5EF4-FFF2-40B4-BE49-F238E27FC236}">
                  <a16:creationId xmlns:a16="http://schemas.microsoft.com/office/drawing/2014/main" id="{56AFC928-5C50-4B41-8FE1-0405E697B049}"/>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4;p31">
              <a:extLst>
                <a:ext uri="{FF2B5EF4-FFF2-40B4-BE49-F238E27FC236}">
                  <a16:creationId xmlns:a16="http://schemas.microsoft.com/office/drawing/2014/main" id="{05762F48-1111-423C-8125-6DDB24AE5DB3}"/>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5;p31">
              <a:extLst>
                <a:ext uri="{FF2B5EF4-FFF2-40B4-BE49-F238E27FC236}">
                  <a16:creationId xmlns:a16="http://schemas.microsoft.com/office/drawing/2014/main" id="{71B1951A-18EE-4539-AC76-995AB6B0BF2B}"/>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6;p31">
              <a:extLst>
                <a:ext uri="{FF2B5EF4-FFF2-40B4-BE49-F238E27FC236}">
                  <a16:creationId xmlns:a16="http://schemas.microsoft.com/office/drawing/2014/main" id="{AC218B7C-4BEB-425D-902A-2DC58A1F084B}"/>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77;p31">
              <a:extLst>
                <a:ext uri="{FF2B5EF4-FFF2-40B4-BE49-F238E27FC236}">
                  <a16:creationId xmlns:a16="http://schemas.microsoft.com/office/drawing/2014/main" id="{AFEED031-CB6F-4178-9E58-EC5CD82D7D0F}"/>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78;p31">
              <a:extLst>
                <a:ext uri="{FF2B5EF4-FFF2-40B4-BE49-F238E27FC236}">
                  <a16:creationId xmlns:a16="http://schemas.microsoft.com/office/drawing/2014/main" id="{02BF9D32-A698-4F15-86C7-48FEFF1A18DD}"/>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79;p31">
              <a:extLst>
                <a:ext uri="{FF2B5EF4-FFF2-40B4-BE49-F238E27FC236}">
                  <a16:creationId xmlns:a16="http://schemas.microsoft.com/office/drawing/2014/main" id="{F592ACAF-3E90-429E-9509-6D855642ECFC}"/>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0;p31">
              <a:extLst>
                <a:ext uri="{FF2B5EF4-FFF2-40B4-BE49-F238E27FC236}">
                  <a16:creationId xmlns:a16="http://schemas.microsoft.com/office/drawing/2014/main" id="{1037DBA2-B891-4F70-BA68-E772F0572330}"/>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1;p31">
              <a:extLst>
                <a:ext uri="{FF2B5EF4-FFF2-40B4-BE49-F238E27FC236}">
                  <a16:creationId xmlns:a16="http://schemas.microsoft.com/office/drawing/2014/main" id="{D5108625-8D9F-4264-99FE-91B880102FEE}"/>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2;p31">
              <a:extLst>
                <a:ext uri="{FF2B5EF4-FFF2-40B4-BE49-F238E27FC236}">
                  <a16:creationId xmlns:a16="http://schemas.microsoft.com/office/drawing/2014/main" id="{BA846259-4541-490A-9018-EF368CB68019}"/>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3;p31">
              <a:extLst>
                <a:ext uri="{FF2B5EF4-FFF2-40B4-BE49-F238E27FC236}">
                  <a16:creationId xmlns:a16="http://schemas.microsoft.com/office/drawing/2014/main" id="{7C975F5B-A2F3-4F02-8C84-A675D1D0BC0C}"/>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4;p31">
              <a:extLst>
                <a:ext uri="{FF2B5EF4-FFF2-40B4-BE49-F238E27FC236}">
                  <a16:creationId xmlns:a16="http://schemas.microsoft.com/office/drawing/2014/main" id="{7AF247F7-C830-4044-B9E3-1171BDAFA4C7}"/>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5;p31">
              <a:extLst>
                <a:ext uri="{FF2B5EF4-FFF2-40B4-BE49-F238E27FC236}">
                  <a16:creationId xmlns:a16="http://schemas.microsoft.com/office/drawing/2014/main" id="{2F2D0945-B70A-463C-892D-1E568BBAF96E}"/>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6;p31">
              <a:extLst>
                <a:ext uri="{FF2B5EF4-FFF2-40B4-BE49-F238E27FC236}">
                  <a16:creationId xmlns:a16="http://schemas.microsoft.com/office/drawing/2014/main" id="{CA62B042-A55C-4832-8EDE-0464900F84A2}"/>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87;p31">
              <a:extLst>
                <a:ext uri="{FF2B5EF4-FFF2-40B4-BE49-F238E27FC236}">
                  <a16:creationId xmlns:a16="http://schemas.microsoft.com/office/drawing/2014/main" id="{FAA5788B-DA16-404E-9FD4-229B36F11EF5}"/>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88;p31">
              <a:extLst>
                <a:ext uri="{FF2B5EF4-FFF2-40B4-BE49-F238E27FC236}">
                  <a16:creationId xmlns:a16="http://schemas.microsoft.com/office/drawing/2014/main" id="{AAC8EC92-8CBB-4F1F-8A8A-E798BA382856}"/>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89;p31">
              <a:extLst>
                <a:ext uri="{FF2B5EF4-FFF2-40B4-BE49-F238E27FC236}">
                  <a16:creationId xmlns:a16="http://schemas.microsoft.com/office/drawing/2014/main" id="{113D9366-7780-49AA-A04B-357064D2807F}"/>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0;p31">
              <a:extLst>
                <a:ext uri="{FF2B5EF4-FFF2-40B4-BE49-F238E27FC236}">
                  <a16:creationId xmlns:a16="http://schemas.microsoft.com/office/drawing/2014/main" id="{5C648AA4-4392-40F2-9502-453C5906497C}"/>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1;p31">
              <a:extLst>
                <a:ext uri="{FF2B5EF4-FFF2-40B4-BE49-F238E27FC236}">
                  <a16:creationId xmlns:a16="http://schemas.microsoft.com/office/drawing/2014/main" id="{A54DD6C7-027A-4458-90C4-7A5623C39900}"/>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2;p31">
              <a:extLst>
                <a:ext uri="{FF2B5EF4-FFF2-40B4-BE49-F238E27FC236}">
                  <a16:creationId xmlns:a16="http://schemas.microsoft.com/office/drawing/2014/main" id="{A811E9A4-F59C-4B10-8B7B-F1919F9CA171}"/>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3;p31">
              <a:extLst>
                <a:ext uri="{FF2B5EF4-FFF2-40B4-BE49-F238E27FC236}">
                  <a16:creationId xmlns:a16="http://schemas.microsoft.com/office/drawing/2014/main" id="{CEB14AAE-B26F-41EF-AF1E-11D86064A76A}"/>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4;p31">
              <a:extLst>
                <a:ext uri="{FF2B5EF4-FFF2-40B4-BE49-F238E27FC236}">
                  <a16:creationId xmlns:a16="http://schemas.microsoft.com/office/drawing/2014/main" id="{2101837A-D48E-4710-8943-B50797615A3E}"/>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5;p31">
              <a:extLst>
                <a:ext uri="{FF2B5EF4-FFF2-40B4-BE49-F238E27FC236}">
                  <a16:creationId xmlns:a16="http://schemas.microsoft.com/office/drawing/2014/main" id="{041FA3B8-938A-42D1-AF71-6EA6DDDC4E80}"/>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6;p31">
              <a:extLst>
                <a:ext uri="{FF2B5EF4-FFF2-40B4-BE49-F238E27FC236}">
                  <a16:creationId xmlns:a16="http://schemas.microsoft.com/office/drawing/2014/main" id="{0E7C0F0A-1555-401F-84A5-3AFF97EE645F}"/>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297;p31">
              <a:extLst>
                <a:ext uri="{FF2B5EF4-FFF2-40B4-BE49-F238E27FC236}">
                  <a16:creationId xmlns:a16="http://schemas.microsoft.com/office/drawing/2014/main" id="{25E18241-17A6-4DD1-BB42-0F406E415EA4}"/>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298;p31">
              <a:extLst>
                <a:ext uri="{FF2B5EF4-FFF2-40B4-BE49-F238E27FC236}">
                  <a16:creationId xmlns:a16="http://schemas.microsoft.com/office/drawing/2014/main" id="{A6E1C60E-551C-4DCC-9438-7DD1EF4DECA5}"/>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299;p31">
              <a:extLst>
                <a:ext uri="{FF2B5EF4-FFF2-40B4-BE49-F238E27FC236}">
                  <a16:creationId xmlns:a16="http://schemas.microsoft.com/office/drawing/2014/main" id="{B5A6090A-FA69-4848-878C-B7C1166CAC23}"/>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0;p31">
              <a:extLst>
                <a:ext uri="{FF2B5EF4-FFF2-40B4-BE49-F238E27FC236}">
                  <a16:creationId xmlns:a16="http://schemas.microsoft.com/office/drawing/2014/main" id="{30D53D31-ECF4-4604-AF93-74E209E6B232}"/>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1;p31">
              <a:extLst>
                <a:ext uri="{FF2B5EF4-FFF2-40B4-BE49-F238E27FC236}">
                  <a16:creationId xmlns:a16="http://schemas.microsoft.com/office/drawing/2014/main" id="{EECF10A1-311F-45C6-B4C4-ED8779650DFB}"/>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2;p31">
              <a:extLst>
                <a:ext uri="{FF2B5EF4-FFF2-40B4-BE49-F238E27FC236}">
                  <a16:creationId xmlns:a16="http://schemas.microsoft.com/office/drawing/2014/main" id="{854B645F-C3AD-4557-B02F-34D403919D0E}"/>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3;p31">
              <a:extLst>
                <a:ext uri="{FF2B5EF4-FFF2-40B4-BE49-F238E27FC236}">
                  <a16:creationId xmlns:a16="http://schemas.microsoft.com/office/drawing/2014/main" id="{632F8FC2-F8D0-4DD2-82C0-505CE245D944}"/>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4;p31">
              <a:extLst>
                <a:ext uri="{FF2B5EF4-FFF2-40B4-BE49-F238E27FC236}">
                  <a16:creationId xmlns:a16="http://schemas.microsoft.com/office/drawing/2014/main" id="{3C469A1A-8D4F-4FA9-96C7-17052EDA90DD}"/>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5;p31">
              <a:extLst>
                <a:ext uri="{FF2B5EF4-FFF2-40B4-BE49-F238E27FC236}">
                  <a16:creationId xmlns:a16="http://schemas.microsoft.com/office/drawing/2014/main" id="{DA7ABF9F-1A2D-4F2B-B124-227D3394C05F}"/>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6;p31">
              <a:extLst>
                <a:ext uri="{FF2B5EF4-FFF2-40B4-BE49-F238E27FC236}">
                  <a16:creationId xmlns:a16="http://schemas.microsoft.com/office/drawing/2014/main" id="{6F45527E-4B77-4B0D-A8B8-0CDE2FD954F4}"/>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07;p31">
              <a:extLst>
                <a:ext uri="{FF2B5EF4-FFF2-40B4-BE49-F238E27FC236}">
                  <a16:creationId xmlns:a16="http://schemas.microsoft.com/office/drawing/2014/main" id="{3C0D9FCE-390E-4517-85EB-33904269288E}"/>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08;p31">
              <a:extLst>
                <a:ext uri="{FF2B5EF4-FFF2-40B4-BE49-F238E27FC236}">
                  <a16:creationId xmlns:a16="http://schemas.microsoft.com/office/drawing/2014/main" id="{94BF9C47-C687-459A-B993-9B6F2E74E79F}"/>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09;p31">
              <a:extLst>
                <a:ext uri="{FF2B5EF4-FFF2-40B4-BE49-F238E27FC236}">
                  <a16:creationId xmlns:a16="http://schemas.microsoft.com/office/drawing/2014/main" id="{BF5948E6-44F7-4166-8B94-402B685C253B}"/>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0;p31">
              <a:extLst>
                <a:ext uri="{FF2B5EF4-FFF2-40B4-BE49-F238E27FC236}">
                  <a16:creationId xmlns:a16="http://schemas.microsoft.com/office/drawing/2014/main" id="{6534A3D8-470C-4B90-B9C7-E0C84152B0B0}"/>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49105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97644A-8598-43EF-8F56-53064F685255}"/>
              </a:ext>
            </a:extLst>
          </p:cNvPr>
          <p:cNvPicPr>
            <a:picLocks noChangeAspect="1"/>
          </p:cNvPicPr>
          <p:nvPr/>
        </p:nvPicPr>
        <p:blipFill>
          <a:blip r:embed="rId2"/>
          <a:stretch>
            <a:fillRect/>
          </a:stretch>
        </p:blipFill>
        <p:spPr>
          <a:xfrm>
            <a:off x="915087" y="1713424"/>
            <a:ext cx="8072649" cy="5144576"/>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pPr algn="l"/>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7" name="TextBox 6">
            <a:extLst>
              <a:ext uri="{FF2B5EF4-FFF2-40B4-BE49-F238E27FC236}">
                <a16:creationId xmlns:a16="http://schemas.microsoft.com/office/drawing/2014/main" id="{543FE6F3-AD93-49F9-8220-1C03890D2027}"/>
              </a:ext>
            </a:extLst>
          </p:cNvPr>
          <p:cNvSpPr txBox="1"/>
          <p:nvPr/>
        </p:nvSpPr>
        <p:spPr>
          <a:xfrm>
            <a:off x="5181600" y="1875909"/>
            <a:ext cx="2162175" cy="1200329"/>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Numbers of fully vaccinated people in each country</a:t>
            </a:r>
            <a:endParaRPr lang="ar-SA" b="0" i="0" dirty="0">
              <a:solidFill>
                <a:srgbClr val="2A3F5F"/>
              </a:solidFill>
              <a:effectLst/>
              <a:latin typeface="Open Sans" panose="020B0606030504020204" pitchFamily="34" charset="0"/>
            </a:endParaRPr>
          </a:p>
          <a:p>
            <a:pPr algn="ctr"/>
            <a:r>
              <a:rPr lang="en-US" dirty="0" err="1">
                <a:hlinkClick r:id="rId3"/>
              </a:rPr>
              <a:t>plotly</a:t>
            </a:r>
            <a:r>
              <a:rPr lang="en-US" dirty="0">
                <a:hlinkClick r:id="rId3"/>
              </a:rPr>
              <a:t>/~</a:t>
            </a:r>
            <a:r>
              <a:rPr lang="en-US" dirty="0" err="1">
                <a:hlinkClick r:id="rId3"/>
              </a:rPr>
              <a:t>aloshism</a:t>
            </a:r>
            <a:r>
              <a:rPr lang="en-US" dirty="0">
                <a:hlinkClick r:id="rId3"/>
              </a:rPr>
              <a:t>/34</a:t>
            </a:r>
            <a:endParaRPr lang="en-US" dirty="0"/>
          </a:p>
        </p:txBody>
      </p:sp>
    </p:spTree>
    <p:extLst>
      <p:ext uri="{BB962C8B-B14F-4D97-AF65-F5344CB8AC3E}">
        <p14:creationId xmlns:p14="http://schemas.microsoft.com/office/powerpoint/2010/main" val="1706201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6B2FD8-CB9C-4B1B-BDD7-8EDC40D9245C}"/>
              </a:ext>
            </a:extLst>
          </p:cNvPr>
          <p:cNvPicPr>
            <a:picLocks noChangeAspect="1"/>
          </p:cNvPicPr>
          <p:nvPr/>
        </p:nvPicPr>
        <p:blipFill>
          <a:blip r:embed="rId2"/>
          <a:stretch>
            <a:fillRect/>
          </a:stretch>
        </p:blipFill>
        <p:spPr>
          <a:xfrm>
            <a:off x="530474" y="1714500"/>
            <a:ext cx="8841211" cy="5143500"/>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r>
              <a:rPr lang="en-US" b="1" dirty="0">
                <a:solidFill>
                  <a:schemeClr val="bg1"/>
                </a:solidFill>
              </a:rPr>
              <a:t>Exploratory Data analysis (EDA).</a:t>
            </a:r>
            <a:br>
              <a:rPr lang="en-US" dirty="0">
                <a:solidFill>
                  <a:schemeClr val="bg1"/>
                </a:solidFill>
              </a:rPr>
            </a:br>
            <a:r>
              <a:rPr lang="en-US" dirty="0">
                <a:solidFill>
                  <a:schemeClr val="bg1"/>
                </a:solidFill>
              </a:rPr>
              <a:t>Visualizations (</a:t>
            </a:r>
            <a:r>
              <a:rPr lang="en-US" b="0" i="0" dirty="0">
                <a:solidFill>
                  <a:schemeClr val="bg1"/>
                </a:solidFill>
                <a:effectLst/>
                <a:latin typeface="Open Sans" panose="020B0606030504020204" pitchFamily="34" charset="0"/>
              </a:rPr>
              <a:t>map</a:t>
            </a:r>
            <a:r>
              <a:rPr lang="en-US" dirty="0">
                <a:solidFill>
                  <a:schemeClr val="bg1"/>
                </a:solidFill>
              </a:rPr>
              <a:t>).</a:t>
            </a:r>
            <a:endParaRPr lang="en-US" dirty="0"/>
          </a:p>
        </p:txBody>
      </p:sp>
      <p:sp>
        <p:nvSpPr>
          <p:cNvPr id="7" name="TextBox 6">
            <a:extLst>
              <a:ext uri="{FF2B5EF4-FFF2-40B4-BE49-F238E27FC236}">
                <a16:creationId xmlns:a16="http://schemas.microsoft.com/office/drawing/2014/main" id="{543FE6F3-AD93-49F9-8220-1C03890D2027}"/>
              </a:ext>
            </a:extLst>
          </p:cNvPr>
          <p:cNvSpPr txBox="1"/>
          <p:nvPr/>
        </p:nvSpPr>
        <p:spPr>
          <a:xfrm>
            <a:off x="133350" y="4380984"/>
            <a:ext cx="2162175" cy="923330"/>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cases around the world</a:t>
            </a:r>
            <a:endParaRPr lang="ar-SA" b="0" i="0" dirty="0">
              <a:solidFill>
                <a:srgbClr val="2A3F5F"/>
              </a:solidFill>
              <a:effectLst/>
              <a:latin typeface="Open Sans" panose="020B0606030504020204" pitchFamily="34" charset="0"/>
            </a:endParaRPr>
          </a:p>
          <a:p>
            <a:pPr algn="ctr"/>
            <a:r>
              <a:rPr lang="en-US" sz="1800" dirty="0" err="1">
                <a:hlinkClick r:id="rId3"/>
              </a:rPr>
              <a:t>plotly</a:t>
            </a:r>
            <a:r>
              <a:rPr lang="en-US" sz="1800" dirty="0">
                <a:hlinkClick r:id="rId3"/>
              </a:rPr>
              <a:t>/~</a:t>
            </a:r>
            <a:r>
              <a:rPr lang="en-US" sz="1800" dirty="0" err="1">
                <a:hlinkClick r:id="rId3"/>
              </a:rPr>
              <a:t>aloshism</a:t>
            </a:r>
            <a:r>
              <a:rPr lang="en-US" sz="1800" dirty="0">
                <a:hlinkClick r:id="rId3"/>
              </a:rPr>
              <a:t>/36</a:t>
            </a:r>
            <a:endParaRPr lang="en-US" dirty="0"/>
          </a:p>
        </p:txBody>
      </p:sp>
    </p:spTree>
    <p:extLst>
      <p:ext uri="{BB962C8B-B14F-4D97-AF65-F5344CB8AC3E}">
        <p14:creationId xmlns:p14="http://schemas.microsoft.com/office/powerpoint/2010/main" val="3958450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A0B190-05A4-4125-8284-B9D22D93F941}"/>
              </a:ext>
            </a:extLst>
          </p:cNvPr>
          <p:cNvPicPr>
            <a:picLocks noChangeAspect="1"/>
          </p:cNvPicPr>
          <p:nvPr/>
        </p:nvPicPr>
        <p:blipFill>
          <a:blip r:embed="rId2"/>
          <a:stretch>
            <a:fillRect/>
          </a:stretch>
        </p:blipFill>
        <p:spPr>
          <a:xfrm>
            <a:off x="692704" y="1638299"/>
            <a:ext cx="8516751" cy="5219701"/>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7" name="TextBox 6">
            <a:extLst>
              <a:ext uri="{FF2B5EF4-FFF2-40B4-BE49-F238E27FC236}">
                <a16:creationId xmlns:a16="http://schemas.microsoft.com/office/drawing/2014/main" id="{543FE6F3-AD93-49F9-8220-1C03890D2027}"/>
              </a:ext>
            </a:extLst>
          </p:cNvPr>
          <p:cNvSpPr txBox="1"/>
          <p:nvPr/>
        </p:nvSpPr>
        <p:spPr>
          <a:xfrm>
            <a:off x="1454150" y="1875909"/>
            <a:ext cx="2365375" cy="923330"/>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Top 20 countries in total number cases</a:t>
            </a:r>
          </a:p>
          <a:p>
            <a:pPr algn="ctr"/>
            <a:r>
              <a:rPr lang="en-US" sz="1800" dirty="0" err="1">
                <a:hlinkClick r:id="rId3"/>
              </a:rPr>
              <a:t>plotly</a:t>
            </a:r>
            <a:r>
              <a:rPr lang="en-US" sz="1800" dirty="0">
                <a:hlinkClick r:id="rId3"/>
              </a:rPr>
              <a:t>/~</a:t>
            </a:r>
            <a:r>
              <a:rPr lang="en-US" sz="1800" dirty="0" err="1">
                <a:hlinkClick r:id="rId3"/>
              </a:rPr>
              <a:t>aloshism</a:t>
            </a:r>
            <a:r>
              <a:rPr lang="en-US" sz="1800" dirty="0">
                <a:hlinkClick r:id="rId3"/>
              </a:rPr>
              <a:t>/38</a:t>
            </a:r>
            <a:endParaRPr lang="en-US" sz="1800" dirty="0"/>
          </a:p>
        </p:txBody>
      </p:sp>
    </p:spTree>
    <p:extLst>
      <p:ext uri="{BB962C8B-B14F-4D97-AF65-F5344CB8AC3E}">
        <p14:creationId xmlns:p14="http://schemas.microsoft.com/office/powerpoint/2010/main" val="4064635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48B19F-07DA-4992-B28B-32C320245ADA}"/>
              </a:ext>
            </a:extLst>
          </p:cNvPr>
          <p:cNvPicPr>
            <a:picLocks noChangeAspect="1"/>
          </p:cNvPicPr>
          <p:nvPr/>
        </p:nvPicPr>
        <p:blipFill>
          <a:blip r:embed="rId2"/>
          <a:stretch>
            <a:fillRect/>
          </a:stretch>
        </p:blipFill>
        <p:spPr>
          <a:xfrm>
            <a:off x="825501" y="1662485"/>
            <a:ext cx="8200692" cy="5195516"/>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7" name="TextBox 6">
            <a:extLst>
              <a:ext uri="{FF2B5EF4-FFF2-40B4-BE49-F238E27FC236}">
                <a16:creationId xmlns:a16="http://schemas.microsoft.com/office/drawing/2014/main" id="{543FE6F3-AD93-49F9-8220-1C03890D2027}"/>
              </a:ext>
            </a:extLst>
          </p:cNvPr>
          <p:cNvSpPr txBox="1"/>
          <p:nvPr/>
        </p:nvSpPr>
        <p:spPr>
          <a:xfrm>
            <a:off x="1876425" y="2171184"/>
            <a:ext cx="2162175" cy="923330"/>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Total cases in World</a:t>
            </a:r>
          </a:p>
          <a:p>
            <a:pPr algn="ctr"/>
            <a:r>
              <a:rPr lang="en-US" sz="1800" dirty="0" err="1">
                <a:hlinkClick r:id="rId3"/>
              </a:rPr>
              <a:t>plotly</a:t>
            </a:r>
            <a:r>
              <a:rPr lang="en-US" sz="1800" dirty="0">
                <a:hlinkClick r:id="rId3"/>
              </a:rPr>
              <a:t>/~</a:t>
            </a:r>
            <a:r>
              <a:rPr lang="en-US" sz="1800" dirty="0" err="1">
                <a:hlinkClick r:id="rId3"/>
              </a:rPr>
              <a:t>aloshism</a:t>
            </a:r>
            <a:r>
              <a:rPr lang="en-US" sz="1800" dirty="0">
                <a:hlinkClick r:id="rId3"/>
              </a:rPr>
              <a:t>/40</a:t>
            </a:r>
            <a:endParaRPr lang="en-US" sz="1800" dirty="0"/>
          </a:p>
        </p:txBody>
      </p:sp>
    </p:spTree>
    <p:extLst>
      <p:ext uri="{BB962C8B-B14F-4D97-AF65-F5344CB8AC3E}">
        <p14:creationId xmlns:p14="http://schemas.microsoft.com/office/powerpoint/2010/main" val="4238890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9AF7BB5-63C9-4516-8DE7-4376C63DD383}"/>
              </a:ext>
            </a:extLst>
          </p:cNvPr>
          <p:cNvPicPr>
            <a:picLocks noChangeAspect="1"/>
          </p:cNvPicPr>
          <p:nvPr/>
        </p:nvPicPr>
        <p:blipFill>
          <a:blip r:embed="rId2"/>
          <a:stretch>
            <a:fillRect/>
          </a:stretch>
        </p:blipFill>
        <p:spPr>
          <a:xfrm>
            <a:off x="818984" y="1654342"/>
            <a:ext cx="8264192" cy="5203658"/>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7" name="TextBox 6">
            <a:extLst>
              <a:ext uri="{FF2B5EF4-FFF2-40B4-BE49-F238E27FC236}">
                <a16:creationId xmlns:a16="http://schemas.microsoft.com/office/drawing/2014/main" id="{543FE6F3-AD93-49F9-8220-1C03890D2027}"/>
              </a:ext>
            </a:extLst>
          </p:cNvPr>
          <p:cNvSpPr txBox="1"/>
          <p:nvPr/>
        </p:nvSpPr>
        <p:spPr>
          <a:xfrm>
            <a:off x="1514475" y="2488684"/>
            <a:ext cx="2162175" cy="923330"/>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new cases in World</a:t>
            </a:r>
          </a:p>
          <a:p>
            <a:pPr algn="ctr"/>
            <a:r>
              <a:rPr lang="en-US" sz="1800" dirty="0" err="1">
                <a:hlinkClick r:id="rId3"/>
              </a:rPr>
              <a:t>plotly</a:t>
            </a:r>
            <a:r>
              <a:rPr lang="en-US" sz="1800" dirty="0">
                <a:hlinkClick r:id="rId3"/>
              </a:rPr>
              <a:t>/~</a:t>
            </a:r>
            <a:r>
              <a:rPr lang="en-US" sz="1800" dirty="0" err="1">
                <a:hlinkClick r:id="rId3"/>
              </a:rPr>
              <a:t>aloshism</a:t>
            </a:r>
            <a:r>
              <a:rPr lang="en-US" sz="1800" dirty="0">
                <a:hlinkClick r:id="rId3"/>
              </a:rPr>
              <a:t>/42</a:t>
            </a:r>
            <a:endParaRPr lang="en-US" sz="1800" dirty="0"/>
          </a:p>
        </p:txBody>
      </p:sp>
    </p:spTree>
    <p:extLst>
      <p:ext uri="{BB962C8B-B14F-4D97-AF65-F5344CB8AC3E}">
        <p14:creationId xmlns:p14="http://schemas.microsoft.com/office/powerpoint/2010/main" val="1294320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7991AD-67D5-41A7-B6A6-4355A304D7F0}"/>
              </a:ext>
            </a:extLst>
          </p:cNvPr>
          <p:cNvPicPr>
            <a:picLocks noChangeAspect="1"/>
          </p:cNvPicPr>
          <p:nvPr/>
        </p:nvPicPr>
        <p:blipFill>
          <a:blip r:embed="rId2"/>
          <a:stretch>
            <a:fillRect/>
          </a:stretch>
        </p:blipFill>
        <p:spPr>
          <a:xfrm>
            <a:off x="973119" y="1663700"/>
            <a:ext cx="7956586" cy="5194300"/>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7" name="TextBox 6">
            <a:extLst>
              <a:ext uri="{FF2B5EF4-FFF2-40B4-BE49-F238E27FC236}">
                <a16:creationId xmlns:a16="http://schemas.microsoft.com/office/drawing/2014/main" id="{543FE6F3-AD93-49F9-8220-1C03890D2027}"/>
              </a:ext>
            </a:extLst>
          </p:cNvPr>
          <p:cNvSpPr txBox="1"/>
          <p:nvPr/>
        </p:nvSpPr>
        <p:spPr>
          <a:xfrm>
            <a:off x="1711325" y="1923534"/>
            <a:ext cx="2162175" cy="1200329"/>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Fully Vaccinated People around the world</a:t>
            </a:r>
          </a:p>
          <a:p>
            <a:pPr algn="ctr"/>
            <a:r>
              <a:rPr lang="en-US" sz="1800" dirty="0" err="1">
                <a:hlinkClick r:id="rId3"/>
              </a:rPr>
              <a:t>plotly</a:t>
            </a:r>
            <a:r>
              <a:rPr lang="en-US" sz="1800" dirty="0">
                <a:hlinkClick r:id="rId3"/>
              </a:rPr>
              <a:t>/~</a:t>
            </a:r>
            <a:r>
              <a:rPr lang="en-US" sz="1800" dirty="0" err="1">
                <a:hlinkClick r:id="rId3"/>
              </a:rPr>
              <a:t>aloshism</a:t>
            </a:r>
            <a:r>
              <a:rPr lang="en-US" sz="1800" dirty="0">
                <a:hlinkClick r:id="rId3"/>
              </a:rPr>
              <a:t>/44</a:t>
            </a:r>
            <a:endParaRPr lang="en-US" sz="1800" dirty="0"/>
          </a:p>
        </p:txBody>
      </p:sp>
    </p:spTree>
    <p:extLst>
      <p:ext uri="{BB962C8B-B14F-4D97-AF65-F5344CB8AC3E}">
        <p14:creationId xmlns:p14="http://schemas.microsoft.com/office/powerpoint/2010/main" val="1213009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BFC3721-0D72-4B57-9473-4A51F57BE78A}"/>
              </a:ext>
            </a:extLst>
          </p:cNvPr>
          <p:cNvPicPr>
            <a:picLocks noChangeAspect="1"/>
          </p:cNvPicPr>
          <p:nvPr/>
        </p:nvPicPr>
        <p:blipFill>
          <a:blip r:embed="rId2"/>
          <a:stretch>
            <a:fillRect/>
          </a:stretch>
        </p:blipFill>
        <p:spPr>
          <a:xfrm>
            <a:off x="746833" y="1725253"/>
            <a:ext cx="8408493" cy="5132747"/>
          </a:xfrm>
          <a:prstGeom prst="rect">
            <a:avLst/>
          </a:prstGeom>
        </p:spPr>
      </p:pic>
      <p:sp>
        <p:nvSpPr>
          <p:cNvPr id="2" name="Title 1">
            <a:extLst>
              <a:ext uri="{FF2B5EF4-FFF2-40B4-BE49-F238E27FC236}">
                <a16:creationId xmlns:a16="http://schemas.microsoft.com/office/drawing/2014/main" id="{9752C746-41F1-44A6-83FF-3D6117FA1581}"/>
              </a:ext>
            </a:extLst>
          </p:cNvPr>
          <p:cNvSpPr>
            <a:spLocks noGrp="1"/>
          </p:cNvSpPr>
          <p:nvPr>
            <p:ph type="title"/>
          </p:nvPr>
        </p:nvSpPr>
        <p:spPr/>
        <p:txBody>
          <a:bodyPr/>
          <a:lstStyle/>
          <a:p>
            <a:r>
              <a:rPr lang="en-US" b="1" dirty="0">
                <a:solidFill>
                  <a:schemeClr val="bg1"/>
                </a:solidFill>
              </a:rPr>
              <a:t>Exploratory Data analysis (EDA).</a:t>
            </a:r>
            <a:br>
              <a:rPr lang="en-US" dirty="0">
                <a:solidFill>
                  <a:schemeClr val="bg1"/>
                </a:solidFill>
              </a:rPr>
            </a:br>
            <a:r>
              <a:rPr lang="en-US" dirty="0">
                <a:solidFill>
                  <a:schemeClr val="bg1"/>
                </a:solidFill>
              </a:rPr>
              <a:t>Visualizations.</a:t>
            </a:r>
            <a:endParaRPr lang="en-US" dirty="0"/>
          </a:p>
        </p:txBody>
      </p:sp>
      <p:sp>
        <p:nvSpPr>
          <p:cNvPr id="7" name="TextBox 6">
            <a:extLst>
              <a:ext uri="{FF2B5EF4-FFF2-40B4-BE49-F238E27FC236}">
                <a16:creationId xmlns:a16="http://schemas.microsoft.com/office/drawing/2014/main" id="{543FE6F3-AD93-49F9-8220-1C03890D2027}"/>
              </a:ext>
            </a:extLst>
          </p:cNvPr>
          <p:cNvSpPr txBox="1"/>
          <p:nvPr/>
        </p:nvSpPr>
        <p:spPr>
          <a:xfrm>
            <a:off x="1482725" y="1885434"/>
            <a:ext cx="2416175" cy="923330"/>
          </a:xfrm>
          <a:prstGeom prst="rect">
            <a:avLst/>
          </a:prstGeom>
          <a:noFill/>
        </p:spPr>
        <p:txBody>
          <a:bodyPr wrap="square">
            <a:spAutoFit/>
          </a:bodyPr>
          <a:lstStyle/>
          <a:p>
            <a:pPr algn="ctr"/>
            <a:r>
              <a:rPr lang="en-US" b="0" i="0" dirty="0">
                <a:solidFill>
                  <a:srgbClr val="2A3F5F"/>
                </a:solidFill>
                <a:effectLst/>
                <a:latin typeface="Open Sans" panose="020B0606030504020204" pitchFamily="34" charset="0"/>
              </a:rPr>
              <a:t>vaccination in Top 20 countries</a:t>
            </a:r>
          </a:p>
          <a:p>
            <a:pPr algn="ctr"/>
            <a:r>
              <a:rPr lang="en-US" sz="1800" dirty="0" err="1">
                <a:hlinkClick r:id="rId3"/>
              </a:rPr>
              <a:t>plotly</a:t>
            </a:r>
            <a:r>
              <a:rPr lang="en-US" sz="1800" dirty="0">
                <a:hlinkClick r:id="rId3"/>
              </a:rPr>
              <a:t>/~</a:t>
            </a:r>
            <a:r>
              <a:rPr lang="en-US" sz="1800" dirty="0" err="1">
                <a:hlinkClick r:id="rId3"/>
              </a:rPr>
              <a:t>aloshism</a:t>
            </a:r>
            <a:r>
              <a:rPr lang="en-US" sz="1800" dirty="0">
                <a:hlinkClick r:id="rId3"/>
              </a:rPr>
              <a:t>/47</a:t>
            </a:r>
            <a:endParaRPr lang="en-US" sz="1800" dirty="0"/>
          </a:p>
        </p:txBody>
      </p:sp>
    </p:spTree>
    <p:extLst>
      <p:ext uri="{BB962C8B-B14F-4D97-AF65-F5344CB8AC3E}">
        <p14:creationId xmlns:p14="http://schemas.microsoft.com/office/powerpoint/2010/main" val="818116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F6082-9D03-49FD-95D2-D5337D96763F}"/>
              </a:ext>
            </a:extLst>
          </p:cNvPr>
          <p:cNvSpPr>
            <a:spLocks noGrp="1"/>
          </p:cNvSpPr>
          <p:nvPr>
            <p:ph type="title"/>
          </p:nvPr>
        </p:nvSpPr>
        <p:spPr/>
        <p:txBody>
          <a:bodyPr/>
          <a:lstStyle/>
          <a:p>
            <a:r>
              <a:rPr lang="en-US" b="1" dirty="0">
                <a:solidFill>
                  <a:schemeClr val="bg1"/>
                </a:solidFill>
                <a:latin typeface="Samsung Sharp Sans"/>
              </a:rPr>
              <a:t>Prediction.</a:t>
            </a:r>
            <a:br>
              <a:rPr lang="en-US" dirty="0">
                <a:solidFill>
                  <a:schemeClr val="bg1"/>
                </a:solidFill>
              </a:rPr>
            </a:br>
            <a:r>
              <a:rPr lang="en-US" sz="4400" dirty="0">
                <a:solidFill>
                  <a:schemeClr val="bg1"/>
                </a:solidFill>
                <a:effectLst/>
                <a:latin typeface="Samsung Sharp Sans"/>
                <a:ea typeface="Calibri" panose="020F0502020204030204" pitchFamily="34" charset="0"/>
              </a:rPr>
              <a:t>Models, Constraints &amp; Performance.</a:t>
            </a:r>
            <a:endParaRPr lang="en-US" dirty="0">
              <a:solidFill>
                <a:schemeClr val="bg1"/>
              </a:solidFill>
              <a:latin typeface="Samsung Sharp Sans"/>
            </a:endParaRPr>
          </a:p>
        </p:txBody>
      </p:sp>
      <p:graphicFrame>
        <p:nvGraphicFramePr>
          <p:cNvPr id="6" name="Table 6">
            <a:extLst>
              <a:ext uri="{FF2B5EF4-FFF2-40B4-BE49-F238E27FC236}">
                <a16:creationId xmlns:a16="http://schemas.microsoft.com/office/drawing/2014/main" id="{7B394CAC-F1C5-41E4-868E-F9DF377CEE72}"/>
              </a:ext>
            </a:extLst>
          </p:cNvPr>
          <p:cNvGraphicFramePr>
            <a:graphicFrameLocks noGrp="1"/>
          </p:cNvGraphicFramePr>
          <p:nvPr>
            <p:extLst>
              <p:ext uri="{D42A27DB-BD31-4B8C-83A1-F6EECF244321}">
                <p14:modId xmlns:p14="http://schemas.microsoft.com/office/powerpoint/2010/main" val="2201288567"/>
              </p:ext>
            </p:extLst>
          </p:nvPr>
        </p:nvGraphicFramePr>
        <p:xfrm>
          <a:off x="635000" y="2260600"/>
          <a:ext cx="8666480" cy="2565400"/>
        </p:xfrm>
        <a:graphic>
          <a:graphicData uri="http://schemas.openxmlformats.org/drawingml/2006/table">
            <a:tbl>
              <a:tblPr firstRow="1" bandRow="1">
                <a:tableStyleId>{FABFCF23-3B69-468F-B69F-88F6DE6A72F2}</a:tableStyleId>
              </a:tblPr>
              <a:tblGrid>
                <a:gridCol w="2900680">
                  <a:extLst>
                    <a:ext uri="{9D8B030D-6E8A-4147-A177-3AD203B41FA5}">
                      <a16:colId xmlns:a16="http://schemas.microsoft.com/office/drawing/2014/main" val="2061530731"/>
                    </a:ext>
                  </a:extLst>
                </a:gridCol>
                <a:gridCol w="2882900">
                  <a:extLst>
                    <a:ext uri="{9D8B030D-6E8A-4147-A177-3AD203B41FA5}">
                      <a16:colId xmlns:a16="http://schemas.microsoft.com/office/drawing/2014/main" val="2459134400"/>
                    </a:ext>
                  </a:extLst>
                </a:gridCol>
                <a:gridCol w="2882900">
                  <a:extLst>
                    <a:ext uri="{9D8B030D-6E8A-4147-A177-3AD203B41FA5}">
                      <a16:colId xmlns:a16="http://schemas.microsoft.com/office/drawing/2014/main" val="3886192811"/>
                    </a:ext>
                  </a:extLst>
                </a:gridCol>
              </a:tblGrid>
              <a:tr h="431800">
                <a:tc>
                  <a:txBody>
                    <a:bodyPr/>
                    <a:lstStyle/>
                    <a:p>
                      <a:pPr algn="ctr"/>
                      <a:r>
                        <a:rPr lang="en-US" dirty="0">
                          <a:solidFill>
                            <a:schemeClr val="tx1"/>
                          </a:solidFill>
                        </a:rPr>
                        <a:t>Model</a:t>
                      </a:r>
                    </a:p>
                  </a:txBody>
                  <a:tcPr/>
                </a:tc>
                <a:tc>
                  <a:txBody>
                    <a:bodyPr/>
                    <a:lstStyle/>
                    <a:p>
                      <a:pPr algn="ctr"/>
                      <a:r>
                        <a:rPr lang="en-US" dirty="0">
                          <a:solidFill>
                            <a:schemeClr val="tx1"/>
                          </a:solidFill>
                        </a:rPr>
                        <a:t>Constraints</a:t>
                      </a:r>
                    </a:p>
                  </a:txBody>
                  <a:tcPr/>
                </a:tc>
                <a:tc>
                  <a:txBody>
                    <a:bodyPr/>
                    <a:lstStyle/>
                    <a:p>
                      <a:pPr algn="ctr"/>
                      <a:r>
                        <a:rPr lang="en-US" dirty="0">
                          <a:solidFill>
                            <a:schemeClr val="tx1"/>
                          </a:solidFill>
                        </a:rPr>
                        <a:t>Performance</a:t>
                      </a:r>
                    </a:p>
                  </a:txBody>
                  <a:tcPr/>
                </a:tc>
                <a:extLst>
                  <a:ext uri="{0D108BD9-81ED-4DB2-BD59-A6C34878D82A}">
                    <a16:rowId xmlns:a16="http://schemas.microsoft.com/office/drawing/2014/main" val="2844953348"/>
                  </a:ext>
                </a:extLst>
              </a:tr>
              <a:tr h="835025">
                <a:tc>
                  <a:txBody>
                    <a:bodyPr/>
                    <a:lstStyle/>
                    <a:p>
                      <a:pPr algn="ctr"/>
                      <a:r>
                        <a:rPr lang="en-US" b="1" dirty="0">
                          <a:solidFill>
                            <a:schemeClr val="tx1"/>
                          </a:solidFill>
                        </a:rPr>
                        <a:t>Linear Regression</a:t>
                      </a:r>
                    </a:p>
                  </a:txBody>
                  <a:tcPr anchor="ctr"/>
                </a:tc>
                <a:tc>
                  <a:txBody>
                    <a:bodyPr/>
                    <a:lstStyle/>
                    <a:p>
                      <a:pPr algn="ctr"/>
                      <a:r>
                        <a:rPr lang="en-US" dirty="0">
                          <a:solidFill>
                            <a:schemeClr val="tx1"/>
                          </a:solidFill>
                        </a:rPr>
                        <a:t>No constraints</a:t>
                      </a:r>
                    </a:p>
                  </a:txBody>
                  <a:tcPr anchor="ctr"/>
                </a:tc>
                <a:tc>
                  <a:txBody>
                    <a:bodyPr/>
                    <a:lstStyle/>
                    <a:p>
                      <a:pPr algn="ctr"/>
                      <a:r>
                        <a:rPr lang="en-US" sz="1600" b="1" dirty="0">
                          <a:solidFill>
                            <a:schemeClr val="tx1"/>
                          </a:solidFill>
                        </a:rPr>
                        <a:t>Training Accuracy: </a:t>
                      </a:r>
                      <a:r>
                        <a:rPr lang="en-US" sz="1600" b="0" kern="1200" dirty="0">
                          <a:solidFill>
                            <a:schemeClr val="tx1"/>
                          </a:solidFill>
                          <a:effectLst/>
                        </a:rPr>
                        <a:t>0.89707961423 </a:t>
                      </a:r>
                      <a:r>
                        <a:rPr lang="en-US" sz="1600" b="1" kern="1200" dirty="0">
                          <a:solidFill>
                            <a:schemeClr val="tx1"/>
                          </a:solidFill>
                          <a:effectLst/>
                        </a:rPr>
                        <a:t>(89.9%)</a:t>
                      </a:r>
                    </a:p>
                    <a:p>
                      <a:pPr algn="ctr"/>
                      <a:r>
                        <a:rPr lang="en-US" sz="1600" b="1" kern="1200" dirty="0">
                          <a:solidFill>
                            <a:schemeClr val="tx1"/>
                          </a:solidFill>
                          <a:effectLst/>
                        </a:rPr>
                        <a:t>Testing Accuracy:</a:t>
                      </a:r>
                    </a:p>
                    <a:p>
                      <a:pPr algn="ctr"/>
                      <a:r>
                        <a:rPr lang="en-US" sz="1600" b="0" kern="1200" dirty="0">
                          <a:solidFill>
                            <a:schemeClr val="tx1"/>
                          </a:solidFill>
                          <a:effectLst/>
                        </a:rPr>
                        <a:t>0.89605459159 </a:t>
                      </a:r>
                      <a:r>
                        <a:rPr lang="en-US" sz="1600" b="1" kern="1200" dirty="0">
                          <a:solidFill>
                            <a:schemeClr val="tx1"/>
                          </a:solidFill>
                          <a:effectLst/>
                        </a:rPr>
                        <a:t>(89.1%)</a:t>
                      </a:r>
                      <a:endParaRPr lang="en-US" sz="1600" b="1" dirty="0">
                        <a:solidFill>
                          <a:schemeClr val="tx1"/>
                        </a:solidFill>
                      </a:endParaRPr>
                    </a:p>
                  </a:txBody>
                  <a:tcPr anchor="ctr"/>
                </a:tc>
                <a:extLst>
                  <a:ext uri="{0D108BD9-81ED-4DB2-BD59-A6C34878D82A}">
                    <a16:rowId xmlns:a16="http://schemas.microsoft.com/office/drawing/2014/main" val="243804386"/>
                  </a:ext>
                </a:extLst>
              </a:tr>
              <a:tr h="835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K-nearest-neighbor (KNN)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Neighbors: 15</a:t>
                      </a:r>
                    </a:p>
                    <a:p>
                      <a:pPr algn="ctr"/>
                      <a:r>
                        <a:rPr lang="en-US" dirty="0">
                          <a:solidFill>
                            <a:schemeClr val="tx1"/>
                          </a:solidFill>
                        </a:rPr>
                        <a:t>Sqrt() of 235 rows</a:t>
                      </a:r>
                    </a:p>
                  </a:txBody>
                  <a:tcPr anchor="ctr"/>
                </a:tc>
                <a:tc>
                  <a:txBody>
                    <a:bodyPr/>
                    <a:lstStyle/>
                    <a:p>
                      <a:pPr algn="ctr"/>
                      <a:r>
                        <a:rPr lang="en-US" sz="1600" b="1" dirty="0">
                          <a:solidFill>
                            <a:schemeClr val="tx1"/>
                          </a:solidFill>
                        </a:rPr>
                        <a:t>Training Accuracy: </a:t>
                      </a:r>
                      <a:r>
                        <a:rPr lang="en-US" sz="1600" b="0" kern="1200" dirty="0">
                          <a:solidFill>
                            <a:schemeClr val="tx1"/>
                          </a:solidFill>
                          <a:effectLst/>
                        </a:rPr>
                        <a:t>0.89707961423 </a:t>
                      </a:r>
                      <a:r>
                        <a:rPr lang="en-US" sz="1600" b="1" kern="1200" dirty="0">
                          <a:solidFill>
                            <a:schemeClr val="tx1"/>
                          </a:solidFill>
                          <a:effectLst/>
                        </a:rPr>
                        <a:t>(89.7%)</a:t>
                      </a:r>
                    </a:p>
                    <a:p>
                      <a:pPr algn="ctr"/>
                      <a:r>
                        <a:rPr lang="en-US" sz="1600" b="1" kern="1200" dirty="0">
                          <a:solidFill>
                            <a:schemeClr val="tx1"/>
                          </a:solidFill>
                          <a:effectLst/>
                        </a:rPr>
                        <a:t>Testing Accuracy:</a:t>
                      </a:r>
                    </a:p>
                    <a:p>
                      <a:pPr algn="ctr"/>
                      <a:r>
                        <a:rPr lang="en-US" sz="1600" b="0" kern="1200" dirty="0">
                          <a:solidFill>
                            <a:schemeClr val="tx1"/>
                          </a:solidFill>
                          <a:effectLst/>
                        </a:rPr>
                        <a:t>0.89605459159 </a:t>
                      </a:r>
                      <a:r>
                        <a:rPr lang="en-US" sz="1600" b="1" kern="1200" dirty="0">
                          <a:solidFill>
                            <a:schemeClr val="tx1"/>
                          </a:solidFill>
                          <a:effectLst/>
                        </a:rPr>
                        <a:t>(89.6%)</a:t>
                      </a:r>
                      <a:endParaRPr lang="en-US" sz="1600" b="1" dirty="0">
                        <a:solidFill>
                          <a:schemeClr val="tx1"/>
                        </a:solidFill>
                      </a:endParaRPr>
                    </a:p>
                  </a:txBody>
                  <a:tcPr anchor="ctr"/>
                </a:tc>
                <a:extLst>
                  <a:ext uri="{0D108BD9-81ED-4DB2-BD59-A6C34878D82A}">
                    <a16:rowId xmlns:a16="http://schemas.microsoft.com/office/drawing/2014/main" val="3969898156"/>
                  </a:ext>
                </a:extLst>
              </a:tr>
            </a:tbl>
          </a:graphicData>
        </a:graphic>
      </p:graphicFrame>
    </p:spTree>
    <p:extLst>
      <p:ext uri="{BB962C8B-B14F-4D97-AF65-F5344CB8AC3E}">
        <p14:creationId xmlns:p14="http://schemas.microsoft.com/office/powerpoint/2010/main" val="2881183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E6CA-4FC6-4AEE-AE85-C7113FFFB555}"/>
              </a:ext>
            </a:extLst>
          </p:cNvPr>
          <p:cNvSpPr>
            <a:spLocks noGrp="1"/>
          </p:cNvSpPr>
          <p:nvPr>
            <p:ph type="title"/>
          </p:nvPr>
        </p:nvSpPr>
        <p:spPr/>
        <p:txBody>
          <a:bodyPr/>
          <a:lstStyle/>
          <a:p>
            <a:r>
              <a:rPr lang="en-US" dirty="0">
                <a:solidFill>
                  <a:schemeClr val="bg1"/>
                </a:solidFill>
                <a:latin typeface="Samsung Sharp Sans"/>
              </a:rPr>
              <a:t>Prediction Model Evaluation.</a:t>
            </a:r>
            <a:br>
              <a:rPr lang="en-US" dirty="0">
                <a:solidFill>
                  <a:schemeClr val="bg1"/>
                </a:solidFill>
                <a:latin typeface="Samsung Sharp Sans"/>
              </a:rPr>
            </a:br>
            <a:r>
              <a:rPr lang="en-US" dirty="0">
                <a:solidFill>
                  <a:schemeClr val="bg1"/>
                </a:solidFill>
                <a:latin typeface="Samsung Sharp Sans"/>
              </a:rPr>
              <a:t>Summary().</a:t>
            </a:r>
          </a:p>
        </p:txBody>
      </p:sp>
      <p:pic>
        <p:nvPicPr>
          <p:cNvPr id="4" name="Picture 3">
            <a:extLst>
              <a:ext uri="{FF2B5EF4-FFF2-40B4-BE49-F238E27FC236}">
                <a16:creationId xmlns:a16="http://schemas.microsoft.com/office/drawing/2014/main" id="{29347102-FFF9-4176-84A9-2D9407A2C69F}"/>
              </a:ext>
            </a:extLst>
          </p:cNvPr>
          <p:cNvPicPr>
            <a:picLocks noChangeAspect="1"/>
          </p:cNvPicPr>
          <p:nvPr/>
        </p:nvPicPr>
        <p:blipFill>
          <a:blip r:embed="rId2"/>
          <a:stretch>
            <a:fillRect/>
          </a:stretch>
        </p:blipFill>
        <p:spPr>
          <a:xfrm>
            <a:off x="2595291" y="1711132"/>
            <a:ext cx="4272435" cy="497831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302393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E6CA-4FC6-4AEE-AE85-C7113FFFB555}"/>
              </a:ext>
            </a:extLst>
          </p:cNvPr>
          <p:cNvSpPr>
            <a:spLocks noGrp="1"/>
          </p:cNvSpPr>
          <p:nvPr>
            <p:ph type="title"/>
          </p:nvPr>
        </p:nvSpPr>
        <p:spPr>
          <a:xfrm>
            <a:off x="494999" y="273600"/>
            <a:ext cx="9407825" cy="1144800"/>
          </a:xfrm>
        </p:spPr>
        <p:txBody>
          <a:bodyPr/>
          <a:lstStyle/>
          <a:p>
            <a:r>
              <a:rPr lang="en-US" dirty="0">
                <a:solidFill>
                  <a:schemeClr val="bg1"/>
                </a:solidFill>
                <a:latin typeface="Samsung Sharp Sans"/>
              </a:rPr>
              <a:t>Prediction Model Evaluation.</a:t>
            </a:r>
            <a:br>
              <a:rPr lang="en-US" dirty="0">
                <a:solidFill>
                  <a:schemeClr val="bg1"/>
                </a:solidFill>
                <a:latin typeface="Samsung Sharp Sans"/>
              </a:rPr>
            </a:br>
            <a:r>
              <a:rPr lang="en-US" dirty="0">
                <a:solidFill>
                  <a:schemeClr val="bg1"/>
                </a:solidFill>
                <a:latin typeface="Samsung Sharp Sans"/>
              </a:rPr>
              <a:t>Evaluation Graph (Accuracy Score).</a:t>
            </a:r>
          </a:p>
        </p:txBody>
      </p:sp>
      <p:pic>
        <p:nvPicPr>
          <p:cNvPr id="3074" name="Picture 2">
            <a:extLst>
              <a:ext uri="{FF2B5EF4-FFF2-40B4-BE49-F238E27FC236}">
                <a16:creationId xmlns:a16="http://schemas.microsoft.com/office/drawing/2014/main" id="{16C62D57-4BE6-411B-8BF8-86B046484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732" y="2316631"/>
            <a:ext cx="6965359" cy="340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52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C53B-5033-4936-9541-6C10B336A52E}"/>
              </a:ext>
            </a:extLst>
          </p:cNvPr>
          <p:cNvSpPr>
            <a:spLocks noGrp="1"/>
          </p:cNvSpPr>
          <p:nvPr>
            <p:ph type="title"/>
          </p:nvPr>
        </p:nvSpPr>
        <p:spPr/>
        <p:txBody>
          <a:bodyPr/>
          <a:lstStyle/>
          <a:p>
            <a:r>
              <a:rPr lang="en-US" b="1" dirty="0">
                <a:solidFill>
                  <a:schemeClr val="bg1"/>
                </a:solidFill>
                <a:latin typeface="Samsung Sharp Sans"/>
              </a:rPr>
              <a:t>Introduction.</a:t>
            </a:r>
          </a:p>
        </p:txBody>
      </p:sp>
      <p:sp>
        <p:nvSpPr>
          <p:cNvPr id="3" name="Text Placeholder 2">
            <a:extLst>
              <a:ext uri="{FF2B5EF4-FFF2-40B4-BE49-F238E27FC236}">
                <a16:creationId xmlns:a16="http://schemas.microsoft.com/office/drawing/2014/main" id="{4EEC969E-221F-4702-B5C8-F3A9A19517CF}"/>
              </a:ext>
            </a:extLst>
          </p:cNvPr>
          <p:cNvSpPr>
            <a:spLocks noGrp="1"/>
          </p:cNvSpPr>
          <p:nvPr>
            <p:ph type="body"/>
          </p:nvPr>
        </p:nvSpPr>
        <p:spPr>
          <a:xfrm>
            <a:off x="495000" y="2242686"/>
            <a:ext cx="8912160" cy="3339114"/>
          </a:xfrm>
        </p:spPr>
        <p:txBody>
          <a:bodyPr>
            <a:normAutofit fontScale="92500" lnSpcReduction="10000"/>
          </a:bodyPr>
          <a:lstStyle/>
          <a:p>
            <a:pPr algn="l">
              <a:buFont typeface="Arial" panose="020B0604020202020204" pitchFamily="34" charset="0"/>
              <a:buChar char="•"/>
            </a:pPr>
            <a:r>
              <a:rPr lang="en-US" sz="2600" b="0" i="0" dirty="0">
                <a:effectLst/>
                <a:latin typeface="+mj-lt"/>
              </a:rPr>
              <a:t> 43.5% of the world population has received at least one dose of a COVID-19 vaccine.</a:t>
            </a:r>
          </a:p>
          <a:p>
            <a:pPr algn="l">
              <a:buFont typeface="Arial" panose="020B0604020202020204" pitchFamily="34" charset="0"/>
              <a:buChar char="•"/>
            </a:pPr>
            <a:r>
              <a:rPr lang="en-US" sz="2600" b="0" i="0" dirty="0">
                <a:effectLst/>
                <a:latin typeface="+mj-lt"/>
              </a:rPr>
              <a:t> 5.98 billion doses have been administered globally, and 28.8 million are now administered each day.</a:t>
            </a:r>
          </a:p>
          <a:p>
            <a:pPr algn="l">
              <a:buFont typeface="Arial" panose="020B0604020202020204" pitchFamily="34" charset="0"/>
              <a:buChar char="•"/>
            </a:pPr>
            <a:r>
              <a:rPr lang="en-US" sz="2600" b="0" i="0" dirty="0">
                <a:effectLst/>
                <a:latin typeface="+mj-lt"/>
              </a:rPr>
              <a:t> Only 2% of people in low-income countries have received at least one dose.</a:t>
            </a:r>
          </a:p>
          <a:p>
            <a:pPr algn="l">
              <a:buFont typeface="Arial" panose="020B0604020202020204" pitchFamily="34" charset="0"/>
              <a:buChar char="•"/>
            </a:pPr>
            <a:endParaRPr lang="en-US" dirty="0">
              <a:latin typeface="+mj-lt"/>
            </a:endParaRPr>
          </a:p>
          <a:p>
            <a:pPr algn="l" fontAlgn="base"/>
            <a:r>
              <a:rPr lang="en-US" sz="2600" b="0" i="0" dirty="0">
                <a:effectLst/>
                <a:latin typeface="Inter"/>
              </a:rPr>
              <a:t>The mission is to make data and research on the world's largest problems understandable and accessible and to build a predict model teel how much time required until some country is fully vaccinated.</a:t>
            </a:r>
          </a:p>
        </p:txBody>
      </p:sp>
      <p:grpSp>
        <p:nvGrpSpPr>
          <p:cNvPr id="43" name="Google Shape;272;p31">
            <a:extLst>
              <a:ext uri="{FF2B5EF4-FFF2-40B4-BE49-F238E27FC236}">
                <a16:creationId xmlns:a16="http://schemas.microsoft.com/office/drawing/2014/main" id="{3EFF400C-1AAC-463A-B4A4-0C667667930D}"/>
              </a:ext>
            </a:extLst>
          </p:cNvPr>
          <p:cNvGrpSpPr/>
          <p:nvPr/>
        </p:nvGrpSpPr>
        <p:grpSpPr>
          <a:xfrm>
            <a:off x="8615767" y="5495138"/>
            <a:ext cx="707363" cy="717690"/>
            <a:chOff x="3605950" y="3926100"/>
            <a:chExt cx="657375" cy="667000"/>
          </a:xfrm>
          <a:solidFill>
            <a:schemeClr val="accent5"/>
          </a:solidFill>
        </p:grpSpPr>
        <p:sp>
          <p:nvSpPr>
            <p:cNvPr id="44" name="Google Shape;273;p31">
              <a:extLst>
                <a:ext uri="{FF2B5EF4-FFF2-40B4-BE49-F238E27FC236}">
                  <a16:creationId xmlns:a16="http://schemas.microsoft.com/office/drawing/2014/main" id="{8808C2C4-60D4-434C-BD1A-D5F110F0DBD1}"/>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274;p31">
              <a:extLst>
                <a:ext uri="{FF2B5EF4-FFF2-40B4-BE49-F238E27FC236}">
                  <a16:creationId xmlns:a16="http://schemas.microsoft.com/office/drawing/2014/main" id="{D6C81993-D2DC-4514-9A99-0AA42DDA2110}"/>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275;p31">
              <a:extLst>
                <a:ext uri="{FF2B5EF4-FFF2-40B4-BE49-F238E27FC236}">
                  <a16:creationId xmlns:a16="http://schemas.microsoft.com/office/drawing/2014/main" id="{53BC916A-FD78-4B7A-8935-79705DEF4B9D}"/>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276;p31">
              <a:extLst>
                <a:ext uri="{FF2B5EF4-FFF2-40B4-BE49-F238E27FC236}">
                  <a16:creationId xmlns:a16="http://schemas.microsoft.com/office/drawing/2014/main" id="{C9BB7243-2929-4E30-BC56-05289916DDD7}"/>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77;p31">
              <a:extLst>
                <a:ext uri="{FF2B5EF4-FFF2-40B4-BE49-F238E27FC236}">
                  <a16:creationId xmlns:a16="http://schemas.microsoft.com/office/drawing/2014/main" id="{C6E51D2D-622A-47AA-AFAC-AB3426D9C73A}"/>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78;p31">
              <a:extLst>
                <a:ext uri="{FF2B5EF4-FFF2-40B4-BE49-F238E27FC236}">
                  <a16:creationId xmlns:a16="http://schemas.microsoft.com/office/drawing/2014/main" id="{2A65BEAA-1583-47CA-916B-7EDA70117BB3}"/>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279;p31">
              <a:extLst>
                <a:ext uri="{FF2B5EF4-FFF2-40B4-BE49-F238E27FC236}">
                  <a16:creationId xmlns:a16="http://schemas.microsoft.com/office/drawing/2014/main" id="{DDD67329-0BDD-4C95-9AB8-AB2F6C8FCCEC}"/>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80;p31">
              <a:extLst>
                <a:ext uri="{FF2B5EF4-FFF2-40B4-BE49-F238E27FC236}">
                  <a16:creationId xmlns:a16="http://schemas.microsoft.com/office/drawing/2014/main" id="{9963FBF4-08B0-4B71-A96C-2CE940C0B556}"/>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281;p31">
              <a:extLst>
                <a:ext uri="{FF2B5EF4-FFF2-40B4-BE49-F238E27FC236}">
                  <a16:creationId xmlns:a16="http://schemas.microsoft.com/office/drawing/2014/main" id="{0387EEA8-1B40-40E7-A062-E4C7BA2BD57A}"/>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282;p31">
              <a:extLst>
                <a:ext uri="{FF2B5EF4-FFF2-40B4-BE49-F238E27FC236}">
                  <a16:creationId xmlns:a16="http://schemas.microsoft.com/office/drawing/2014/main" id="{228757A0-C1EB-491F-B46A-9CA5D5C6FAB4}"/>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283;p31">
              <a:extLst>
                <a:ext uri="{FF2B5EF4-FFF2-40B4-BE49-F238E27FC236}">
                  <a16:creationId xmlns:a16="http://schemas.microsoft.com/office/drawing/2014/main" id="{BE31DCA0-6664-418B-BE6F-C77B01C116FF}"/>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284;p31">
              <a:extLst>
                <a:ext uri="{FF2B5EF4-FFF2-40B4-BE49-F238E27FC236}">
                  <a16:creationId xmlns:a16="http://schemas.microsoft.com/office/drawing/2014/main" id="{2220CF6F-F1FE-48DF-9562-C54C5BD135A6}"/>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285;p31">
              <a:extLst>
                <a:ext uri="{FF2B5EF4-FFF2-40B4-BE49-F238E27FC236}">
                  <a16:creationId xmlns:a16="http://schemas.microsoft.com/office/drawing/2014/main" id="{46BDDC4A-F5C6-425E-B2F5-19699E476381}"/>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286;p31">
              <a:extLst>
                <a:ext uri="{FF2B5EF4-FFF2-40B4-BE49-F238E27FC236}">
                  <a16:creationId xmlns:a16="http://schemas.microsoft.com/office/drawing/2014/main" id="{AFFC9D38-B7FE-4644-92BC-0664BBE2DDFA}"/>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287;p31">
              <a:extLst>
                <a:ext uri="{FF2B5EF4-FFF2-40B4-BE49-F238E27FC236}">
                  <a16:creationId xmlns:a16="http://schemas.microsoft.com/office/drawing/2014/main" id="{106A06D7-B863-444A-BAA1-E9592245E820}"/>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88;p31">
              <a:extLst>
                <a:ext uri="{FF2B5EF4-FFF2-40B4-BE49-F238E27FC236}">
                  <a16:creationId xmlns:a16="http://schemas.microsoft.com/office/drawing/2014/main" id="{AFA6F96F-2E79-41A4-8733-C5EFD81AB059}"/>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89;p31">
              <a:extLst>
                <a:ext uri="{FF2B5EF4-FFF2-40B4-BE49-F238E27FC236}">
                  <a16:creationId xmlns:a16="http://schemas.microsoft.com/office/drawing/2014/main" id="{674F8B8C-57B6-46A6-A993-2191638B7F4C}"/>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90;p31">
              <a:extLst>
                <a:ext uri="{FF2B5EF4-FFF2-40B4-BE49-F238E27FC236}">
                  <a16:creationId xmlns:a16="http://schemas.microsoft.com/office/drawing/2014/main" id="{7F9630C6-64A0-4BD1-BC05-6AB9CE17B846}"/>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91;p31">
              <a:extLst>
                <a:ext uri="{FF2B5EF4-FFF2-40B4-BE49-F238E27FC236}">
                  <a16:creationId xmlns:a16="http://schemas.microsoft.com/office/drawing/2014/main" id="{6B100014-1AD6-4B0B-AA82-D206BEDA8F76}"/>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92;p31">
              <a:extLst>
                <a:ext uri="{FF2B5EF4-FFF2-40B4-BE49-F238E27FC236}">
                  <a16:creationId xmlns:a16="http://schemas.microsoft.com/office/drawing/2014/main" id="{D50D59F9-87C6-475A-8A4D-B9BA1E93192F}"/>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93;p31">
              <a:extLst>
                <a:ext uri="{FF2B5EF4-FFF2-40B4-BE49-F238E27FC236}">
                  <a16:creationId xmlns:a16="http://schemas.microsoft.com/office/drawing/2014/main" id="{85CB2166-42D1-47E2-BDA5-8B65C9E3F743}"/>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94;p31">
              <a:extLst>
                <a:ext uri="{FF2B5EF4-FFF2-40B4-BE49-F238E27FC236}">
                  <a16:creationId xmlns:a16="http://schemas.microsoft.com/office/drawing/2014/main" id="{D24E2D1D-CA20-49DF-935A-4117E9E6BA71}"/>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95;p31">
              <a:extLst>
                <a:ext uri="{FF2B5EF4-FFF2-40B4-BE49-F238E27FC236}">
                  <a16:creationId xmlns:a16="http://schemas.microsoft.com/office/drawing/2014/main" id="{95BAD201-A31D-4FE8-92DE-C3FB053838D5}"/>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96;p31">
              <a:extLst>
                <a:ext uri="{FF2B5EF4-FFF2-40B4-BE49-F238E27FC236}">
                  <a16:creationId xmlns:a16="http://schemas.microsoft.com/office/drawing/2014/main" id="{B1799DBC-743F-49A0-9308-2BB589BE0D1A}"/>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97;p31">
              <a:extLst>
                <a:ext uri="{FF2B5EF4-FFF2-40B4-BE49-F238E27FC236}">
                  <a16:creationId xmlns:a16="http://schemas.microsoft.com/office/drawing/2014/main" id="{396E9350-9FAB-4C80-9EFA-2D5B2852FCE9}"/>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98;p31">
              <a:extLst>
                <a:ext uri="{FF2B5EF4-FFF2-40B4-BE49-F238E27FC236}">
                  <a16:creationId xmlns:a16="http://schemas.microsoft.com/office/drawing/2014/main" id="{829777E7-B9CE-4270-AB95-A27046617784}"/>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99;p31">
              <a:extLst>
                <a:ext uri="{FF2B5EF4-FFF2-40B4-BE49-F238E27FC236}">
                  <a16:creationId xmlns:a16="http://schemas.microsoft.com/office/drawing/2014/main" id="{C8F6B815-BF42-4107-9269-31148AF18A01}"/>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300;p31">
              <a:extLst>
                <a:ext uri="{FF2B5EF4-FFF2-40B4-BE49-F238E27FC236}">
                  <a16:creationId xmlns:a16="http://schemas.microsoft.com/office/drawing/2014/main" id="{B6E7532B-6803-4525-B796-D2562B1948BE}"/>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301;p31">
              <a:extLst>
                <a:ext uri="{FF2B5EF4-FFF2-40B4-BE49-F238E27FC236}">
                  <a16:creationId xmlns:a16="http://schemas.microsoft.com/office/drawing/2014/main" id="{844B9C6A-7E6E-41CB-ADE3-6C19B872D051}"/>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302;p31">
              <a:extLst>
                <a:ext uri="{FF2B5EF4-FFF2-40B4-BE49-F238E27FC236}">
                  <a16:creationId xmlns:a16="http://schemas.microsoft.com/office/drawing/2014/main" id="{4B320655-16A0-4A62-A299-3666296206C7}"/>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303;p31">
              <a:extLst>
                <a:ext uri="{FF2B5EF4-FFF2-40B4-BE49-F238E27FC236}">
                  <a16:creationId xmlns:a16="http://schemas.microsoft.com/office/drawing/2014/main" id="{AB2F34B0-7F4A-4FD8-B5EB-8C5110B066CF}"/>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304;p31">
              <a:extLst>
                <a:ext uri="{FF2B5EF4-FFF2-40B4-BE49-F238E27FC236}">
                  <a16:creationId xmlns:a16="http://schemas.microsoft.com/office/drawing/2014/main" id="{45A1FD7B-FC50-43A0-8F57-3D950C83665B}"/>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305;p31">
              <a:extLst>
                <a:ext uri="{FF2B5EF4-FFF2-40B4-BE49-F238E27FC236}">
                  <a16:creationId xmlns:a16="http://schemas.microsoft.com/office/drawing/2014/main" id="{7F37961A-8D5F-4BE7-9B9D-801A9C4B525D}"/>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306;p31">
              <a:extLst>
                <a:ext uri="{FF2B5EF4-FFF2-40B4-BE49-F238E27FC236}">
                  <a16:creationId xmlns:a16="http://schemas.microsoft.com/office/drawing/2014/main" id="{7C9546F7-A94A-4CEC-AFF4-F2AC51E37E72}"/>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307;p31">
              <a:extLst>
                <a:ext uri="{FF2B5EF4-FFF2-40B4-BE49-F238E27FC236}">
                  <a16:creationId xmlns:a16="http://schemas.microsoft.com/office/drawing/2014/main" id="{FA15D7A2-1DFF-4786-9491-04B46EE93792}"/>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308;p31">
              <a:extLst>
                <a:ext uri="{FF2B5EF4-FFF2-40B4-BE49-F238E27FC236}">
                  <a16:creationId xmlns:a16="http://schemas.microsoft.com/office/drawing/2014/main" id="{BCEB3A65-B4A0-456E-BD2E-BFA75057450F}"/>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309;p31">
              <a:extLst>
                <a:ext uri="{FF2B5EF4-FFF2-40B4-BE49-F238E27FC236}">
                  <a16:creationId xmlns:a16="http://schemas.microsoft.com/office/drawing/2014/main" id="{33E71A24-3173-4500-9B42-4743DED43726}"/>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310;p31">
              <a:extLst>
                <a:ext uri="{FF2B5EF4-FFF2-40B4-BE49-F238E27FC236}">
                  <a16:creationId xmlns:a16="http://schemas.microsoft.com/office/drawing/2014/main" id="{E9B74B34-7A28-4528-8CA1-83592764CEDD}"/>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grpFill/>
            <a:ln>
              <a:solidFill>
                <a:schemeClr val="bg2">
                  <a:lumMod val="90000"/>
                  <a:lumOff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83271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438B-765C-436B-A985-040C7F914B50}"/>
              </a:ext>
            </a:extLst>
          </p:cNvPr>
          <p:cNvSpPr>
            <a:spLocks noGrp="1"/>
          </p:cNvSpPr>
          <p:nvPr>
            <p:ph type="title"/>
          </p:nvPr>
        </p:nvSpPr>
        <p:spPr/>
        <p:txBody>
          <a:bodyPr/>
          <a:lstStyle/>
          <a:p>
            <a:r>
              <a:rPr lang="en-US" dirty="0">
                <a:solidFill>
                  <a:schemeClr val="bg1"/>
                </a:solidFill>
                <a:latin typeface="Samsung Sharp Sans"/>
              </a:rPr>
              <a:t>Conclusions and Solutions</a:t>
            </a:r>
            <a:r>
              <a:rPr lang="ar-SA" dirty="0">
                <a:solidFill>
                  <a:schemeClr val="bg1"/>
                </a:solidFill>
                <a:latin typeface="Samsung Sharp Sans"/>
              </a:rPr>
              <a:t>.</a:t>
            </a:r>
            <a:endParaRPr lang="en-US" dirty="0">
              <a:solidFill>
                <a:schemeClr val="bg1"/>
              </a:solidFill>
              <a:latin typeface="Samsung Sharp Sans"/>
            </a:endParaRPr>
          </a:p>
        </p:txBody>
      </p:sp>
      <p:sp>
        <p:nvSpPr>
          <p:cNvPr id="3" name="Subtitle 2">
            <a:extLst>
              <a:ext uri="{FF2B5EF4-FFF2-40B4-BE49-F238E27FC236}">
                <a16:creationId xmlns:a16="http://schemas.microsoft.com/office/drawing/2014/main" id="{C1FDF137-402F-417B-A1C5-6CB24E673D30}"/>
              </a:ext>
            </a:extLst>
          </p:cNvPr>
          <p:cNvSpPr>
            <a:spLocks noGrp="1"/>
          </p:cNvSpPr>
          <p:nvPr>
            <p:ph type="subTitle"/>
          </p:nvPr>
        </p:nvSpPr>
        <p:spPr>
          <a:xfrm>
            <a:off x="495000" y="2101174"/>
            <a:ext cx="8912160" cy="3891064"/>
          </a:xfrm>
        </p:spPr>
        <p:txBody>
          <a:bodyPr/>
          <a:lstStyle/>
          <a:p>
            <a:r>
              <a:rPr lang="en-US" sz="2000" dirty="0"/>
              <a:t>In conclusion, the number of covid-19 cases is affected by many other features that could not be statistically measured.</a:t>
            </a:r>
          </a:p>
          <a:p>
            <a:r>
              <a:rPr lang="en-US" sz="2000" dirty="0"/>
              <a:t>Like the vaccination type, how well a community is following the rules about social distancing and how governments are dealing with crowded places and special occasions. In addition to the type of the vaccine itself and the different variants that gets discovered every few months.</a:t>
            </a:r>
          </a:p>
          <a:p>
            <a:r>
              <a:rPr lang="en-US" sz="2000" dirty="0"/>
              <a:t>All of these are variables makes a difference between the actual and predicted values. But in general, the accuracy is high enough to predict future expected results so governments and scientific researchers could deal with expected coming waves and developing better plans for embracing the pandemic and hopefully overcome it</a:t>
            </a:r>
          </a:p>
        </p:txBody>
      </p:sp>
    </p:spTree>
    <p:extLst>
      <p:ext uri="{BB962C8B-B14F-4D97-AF65-F5344CB8AC3E}">
        <p14:creationId xmlns:p14="http://schemas.microsoft.com/office/powerpoint/2010/main" val="779845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47E3C56-4D4D-4D7C-BDAA-0ABE9F4F0EC3}"/>
              </a:ext>
            </a:extLst>
          </p:cNvPr>
          <p:cNvGrpSpPr/>
          <p:nvPr/>
        </p:nvGrpSpPr>
        <p:grpSpPr>
          <a:xfrm>
            <a:off x="5262838" y="2478421"/>
            <a:ext cx="2727971" cy="2652379"/>
            <a:chOff x="981612" y="3171578"/>
            <a:chExt cx="2746181" cy="2670085"/>
          </a:xfrm>
        </p:grpSpPr>
        <p:grpSp>
          <p:nvGrpSpPr>
            <p:cNvPr id="4" name="Group 3">
              <a:extLst>
                <a:ext uri="{FF2B5EF4-FFF2-40B4-BE49-F238E27FC236}">
                  <a16:creationId xmlns:a16="http://schemas.microsoft.com/office/drawing/2014/main" id="{3634F4FD-CD4E-4495-A822-FC0ADD5E884B}"/>
                </a:ext>
              </a:extLst>
            </p:cNvPr>
            <p:cNvGrpSpPr/>
            <p:nvPr/>
          </p:nvGrpSpPr>
          <p:grpSpPr>
            <a:xfrm>
              <a:off x="981612" y="3171578"/>
              <a:ext cx="2670772" cy="2670085"/>
              <a:chOff x="1842930" y="2845428"/>
              <a:chExt cx="2670772" cy="2670085"/>
            </a:xfrm>
          </p:grpSpPr>
          <p:sp>
            <p:nvSpPr>
              <p:cNvPr id="16" name="Freeform: Shape 15">
                <a:extLst>
                  <a:ext uri="{FF2B5EF4-FFF2-40B4-BE49-F238E27FC236}">
                    <a16:creationId xmlns:a16="http://schemas.microsoft.com/office/drawing/2014/main" id="{F67B1EBB-4D9D-4041-A24F-FC749A1481E2}"/>
                  </a:ext>
                </a:extLst>
              </p:cNvPr>
              <p:cNvSpPr/>
              <p:nvPr/>
            </p:nvSpPr>
            <p:spPr>
              <a:xfrm>
                <a:off x="1842930" y="2845428"/>
                <a:ext cx="2670086" cy="2670085"/>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7" name="Freeform: Shape 16">
                <a:extLst>
                  <a:ext uri="{FF2B5EF4-FFF2-40B4-BE49-F238E27FC236}">
                    <a16:creationId xmlns:a16="http://schemas.microsoft.com/office/drawing/2014/main" id="{E30518BC-56DE-4E3E-A6D8-D5B0C438AE1D}"/>
                  </a:ext>
                </a:extLst>
              </p:cNvPr>
              <p:cNvSpPr/>
              <p:nvPr/>
            </p:nvSpPr>
            <p:spPr>
              <a:xfrm>
                <a:off x="1852255" y="2873806"/>
                <a:ext cx="2661447" cy="2603538"/>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dirty="0"/>
              </a:p>
            </p:txBody>
          </p:sp>
        </p:grpSp>
        <p:grpSp>
          <p:nvGrpSpPr>
            <p:cNvPr id="5" name="Group 4">
              <a:extLst>
                <a:ext uri="{FF2B5EF4-FFF2-40B4-BE49-F238E27FC236}">
                  <a16:creationId xmlns:a16="http://schemas.microsoft.com/office/drawing/2014/main" id="{8B65D763-2D6F-49A2-B0C9-FC9417116FC2}"/>
                </a:ext>
              </a:extLst>
            </p:cNvPr>
            <p:cNvGrpSpPr/>
            <p:nvPr/>
          </p:nvGrpSpPr>
          <p:grpSpPr>
            <a:xfrm>
              <a:off x="998337" y="4294598"/>
              <a:ext cx="2729456" cy="1131930"/>
              <a:chOff x="1606393" y="3832261"/>
              <a:chExt cx="2729456" cy="1131930"/>
            </a:xfrm>
            <a:solidFill>
              <a:schemeClr val="bg1"/>
            </a:solidFill>
          </p:grpSpPr>
          <p:sp>
            <p:nvSpPr>
              <p:cNvPr id="10" name="Freeform: Shape 9">
                <a:extLst>
                  <a:ext uri="{FF2B5EF4-FFF2-40B4-BE49-F238E27FC236}">
                    <a16:creationId xmlns:a16="http://schemas.microsoft.com/office/drawing/2014/main" id="{4C3FEF4B-F40B-47E0-900A-C895244C5972}"/>
                  </a:ext>
                </a:extLst>
              </p:cNvPr>
              <p:cNvSpPr/>
              <p:nvPr/>
            </p:nvSpPr>
            <p:spPr>
              <a:xfrm flipH="1">
                <a:off x="2000997" y="3832261"/>
                <a:ext cx="1852092" cy="1131930"/>
              </a:xfrm>
              <a:custGeom>
                <a:avLst/>
                <a:gdLst>
                  <a:gd name="connsiteX0" fmla="*/ 849793 w 981144"/>
                  <a:gd name="connsiteY0" fmla="*/ 470487 h 599639"/>
                  <a:gd name="connsiteX1" fmla="*/ 830003 w 981144"/>
                  <a:gd name="connsiteY1" fmla="*/ 470702 h 599639"/>
                  <a:gd name="connsiteX2" fmla="*/ 830003 w 981144"/>
                  <a:gd name="connsiteY2" fmla="*/ 470487 h 599639"/>
                  <a:gd name="connsiteX3" fmla="*/ 141471 w 981144"/>
                  <a:gd name="connsiteY3" fmla="*/ 129103 h 599639"/>
                  <a:gd name="connsiteX4" fmla="*/ 141471 w 981144"/>
                  <a:gd name="connsiteY4" fmla="*/ 129505 h 599639"/>
                  <a:gd name="connsiteX5" fmla="*/ 104518 w 981144"/>
                  <a:gd name="connsiteY5" fmla="*/ 129505 h 599639"/>
                  <a:gd name="connsiteX6" fmla="*/ 489767 w 981144"/>
                  <a:gd name="connsiteY6" fmla="*/ 59 h 599639"/>
                  <a:gd name="connsiteX7" fmla="*/ 121188 w 981144"/>
                  <a:gd name="connsiteY7" fmla="*/ 74524 h 599639"/>
                  <a:gd name="connsiteX8" fmla="*/ 7950 w 981144"/>
                  <a:gd name="connsiteY8" fmla="*/ 129505 h 599639"/>
                  <a:gd name="connsiteX9" fmla="*/ 0 w 981144"/>
                  <a:gd name="connsiteY9" fmla="*/ 129505 h 599639"/>
                  <a:gd name="connsiteX10" fmla="*/ 36734 w 981144"/>
                  <a:gd name="connsiteY10" fmla="*/ 304608 h 599639"/>
                  <a:gd name="connsiteX11" fmla="*/ 0 w 981144"/>
                  <a:gd name="connsiteY11" fmla="*/ 479711 h 599639"/>
                  <a:gd name="connsiteX12" fmla="*/ 10466 w 981144"/>
                  <a:gd name="connsiteY12" fmla="*/ 479711 h 599639"/>
                  <a:gd name="connsiteX13" fmla="*/ 126899 w 981144"/>
                  <a:gd name="connsiteY13" fmla="*/ 533147 h 599639"/>
                  <a:gd name="connsiteX14" fmla="*/ 865589 w 981144"/>
                  <a:gd name="connsiteY14" fmla="*/ 525115 h 599639"/>
                  <a:gd name="connsiteX15" fmla="*/ 978100 w 981144"/>
                  <a:gd name="connsiteY15" fmla="*/ 470487 h 599639"/>
                  <a:gd name="connsiteX16" fmla="*/ 981144 w 981144"/>
                  <a:gd name="connsiteY16" fmla="*/ 470487 h 599639"/>
                  <a:gd name="connsiteX17" fmla="*/ 980123 w 981144"/>
                  <a:gd name="connsiteY17" fmla="*/ 469505 h 599639"/>
                  <a:gd name="connsiteX18" fmla="*/ 981039 w 981144"/>
                  <a:gd name="connsiteY18" fmla="*/ 469060 h 599639"/>
                  <a:gd name="connsiteX19" fmla="*/ 979677 w 981144"/>
                  <a:gd name="connsiteY19" fmla="*/ 469075 h 599639"/>
                  <a:gd name="connsiteX20" fmla="*/ 966843 w 981144"/>
                  <a:gd name="connsiteY20" fmla="*/ 456725 h 599639"/>
                  <a:gd name="connsiteX21" fmla="*/ 944411 w 981144"/>
                  <a:gd name="connsiteY21" fmla="*/ 295384 h 599639"/>
                  <a:gd name="connsiteX22" fmla="*/ 981144 w 981144"/>
                  <a:gd name="connsiteY22" fmla="*/ 120281 h 599639"/>
                  <a:gd name="connsiteX23" fmla="*/ 952883 w 981144"/>
                  <a:gd name="connsiteY23" fmla="*/ 120281 h 599639"/>
                  <a:gd name="connsiteX24" fmla="*/ 976520 w 981144"/>
                  <a:gd name="connsiteY24" fmla="*/ 120024 h 599639"/>
                  <a:gd name="connsiteX25" fmla="*/ 489767 w 981144"/>
                  <a:gd name="connsiteY25" fmla="*/ 59 h 59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81144" h="599639">
                    <a:moveTo>
                      <a:pt x="849793" y="470487"/>
                    </a:moveTo>
                    <a:lnTo>
                      <a:pt x="830003" y="470702"/>
                    </a:lnTo>
                    <a:lnTo>
                      <a:pt x="830003" y="470487"/>
                    </a:lnTo>
                    <a:close/>
                    <a:moveTo>
                      <a:pt x="141471" y="129103"/>
                    </a:moveTo>
                    <a:lnTo>
                      <a:pt x="141471" y="129505"/>
                    </a:lnTo>
                    <a:lnTo>
                      <a:pt x="104518" y="129505"/>
                    </a:lnTo>
                    <a:close/>
                    <a:moveTo>
                      <a:pt x="489767" y="59"/>
                    </a:moveTo>
                    <a:cubicBezTo>
                      <a:pt x="364380" y="1422"/>
                      <a:pt x="239248" y="26268"/>
                      <a:pt x="121188" y="74524"/>
                    </a:cubicBezTo>
                    <a:lnTo>
                      <a:pt x="7950" y="129505"/>
                    </a:lnTo>
                    <a:lnTo>
                      <a:pt x="0" y="129505"/>
                    </a:lnTo>
                    <a:cubicBezTo>
                      <a:pt x="20295" y="129505"/>
                      <a:pt x="36734" y="207916"/>
                      <a:pt x="36734" y="304608"/>
                    </a:cubicBezTo>
                    <a:cubicBezTo>
                      <a:pt x="36734" y="401300"/>
                      <a:pt x="20295" y="479711"/>
                      <a:pt x="0" y="479711"/>
                    </a:cubicBezTo>
                    <a:lnTo>
                      <a:pt x="10466" y="479711"/>
                    </a:lnTo>
                    <a:lnTo>
                      <a:pt x="126899" y="533147"/>
                    </a:lnTo>
                    <a:cubicBezTo>
                      <a:pt x="365061" y="624501"/>
                      <a:pt x="629468" y="621626"/>
                      <a:pt x="865589" y="525115"/>
                    </a:cubicBezTo>
                    <a:lnTo>
                      <a:pt x="978100" y="470487"/>
                    </a:lnTo>
                    <a:lnTo>
                      <a:pt x="981144" y="470487"/>
                    </a:lnTo>
                    <a:lnTo>
                      <a:pt x="980123" y="469505"/>
                    </a:lnTo>
                    <a:lnTo>
                      <a:pt x="981039" y="469060"/>
                    </a:lnTo>
                    <a:lnTo>
                      <a:pt x="979677" y="469075"/>
                    </a:lnTo>
                    <a:lnTo>
                      <a:pt x="966843" y="456725"/>
                    </a:lnTo>
                    <a:cubicBezTo>
                      <a:pt x="953657" y="430139"/>
                      <a:pt x="944411" y="367903"/>
                      <a:pt x="944411" y="295384"/>
                    </a:cubicBezTo>
                    <a:cubicBezTo>
                      <a:pt x="944411" y="198692"/>
                      <a:pt x="960849" y="120281"/>
                      <a:pt x="981144" y="120281"/>
                    </a:cubicBezTo>
                    <a:lnTo>
                      <a:pt x="952883" y="120281"/>
                    </a:lnTo>
                    <a:lnTo>
                      <a:pt x="976520" y="120024"/>
                    </a:lnTo>
                    <a:cubicBezTo>
                      <a:pt x="824587" y="38171"/>
                      <a:pt x="656950" y="-1759"/>
                      <a:pt x="489767" y="59"/>
                    </a:cubicBez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92DBDF-1BA8-4822-9F5B-1B98A754D058}"/>
                  </a:ext>
                </a:extLst>
              </p:cNvPr>
              <p:cNvSpPr/>
              <p:nvPr/>
            </p:nvSpPr>
            <p:spPr>
              <a:xfrm rot="20526603">
                <a:off x="3787208" y="3992375"/>
                <a:ext cx="548641" cy="345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024F93-4756-4D95-A931-347251ED2E51}"/>
                  </a:ext>
                </a:extLst>
              </p:cNvPr>
              <p:cNvSpPr/>
              <p:nvPr/>
            </p:nvSpPr>
            <p:spPr>
              <a:xfrm rot="11700000" flipH="1">
                <a:off x="1606393" y="3996595"/>
                <a:ext cx="457199" cy="345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9CA9520-2A33-434F-A18F-984384D09BFC}"/>
                  </a:ext>
                </a:extLst>
              </p:cNvPr>
              <p:cNvGrpSpPr/>
              <p:nvPr/>
            </p:nvGrpSpPr>
            <p:grpSpPr>
              <a:xfrm flipV="1">
                <a:off x="1801721" y="4723286"/>
                <a:ext cx="2250879" cy="48765"/>
                <a:chOff x="7956756" y="2685004"/>
                <a:chExt cx="1192401" cy="25833"/>
              </a:xfrm>
              <a:grpFill/>
            </p:grpSpPr>
            <p:sp>
              <p:nvSpPr>
                <p:cNvPr id="14" name="Rectangle 13">
                  <a:extLst>
                    <a:ext uri="{FF2B5EF4-FFF2-40B4-BE49-F238E27FC236}">
                      <a16:creationId xmlns:a16="http://schemas.microsoft.com/office/drawing/2014/main" id="{881D2F66-F2A6-4503-8BDE-B67D18CBE554}"/>
                    </a:ext>
                  </a:extLst>
                </p:cNvPr>
                <p:cNvSpPr/>
                <p:nvPr/>
              </p:nvSpPr>
              <p:spPr>
                <a:xfrm rot="20526603">
                  <a:off x="9003836" y="2692549"/>
                  <a:ext cx="14532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E3DF08-8A4B-4157-BFCC-B5CA1E8C6007}"/>
                    </a:ext>
                  </a:extLst>
                </p:cNvPr>
                <p:cNvSpPr/>
                <p:nvPr/>
              </p:nvSpPr>
              <p:spPr>
                <a:xfrm rot="11700000" flipH="1">
                  <a:off x="7956756" y="2685004"/>
                  <a:ext cx="14532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 name="Group 5">
              <a:extLst>
                <a:ext uri="{FF2B5EF4-FFF2-40B4-BE49-F238E27FC236}">
                  <a16:creationId xmlns:a16="http://schemas.microsoft.com/office/drawing/2014/main" id="{E418E578-FC1C-4080-9321-A6B4007A3F48}"/>
                </a:ext>
              </a:extLst>
            </p:cNvPr>
            <p:cNvGrpSpPr/>
            <p:nvPr/>
          </p:nvGrpSpPr>
          <p:grpSpPr>
            <a:xfrm>
              <a:off x="1650049" y="4526512"/>
              <a:ext cx="1299732" cy="668101"/>
              <a:chOff x="8054369" y="2526090"/>
              <a:chExt cx="688532" cy="353926"/>
            </a:xfrm>
            <a:solidFill>
              <a:schemeClr val="accent3"/>
            </a:solidFill>
          </p:grpSpPr>
          <p:sp>
            <p:nvSpPr>
              <p:cNvPr id="7" name="Freeform: Shape 6">
                <a:extLst>
                  <a:ext uri="{FF2B5EF4-FFF2-40B4-BE49-F238E27FC236}">
                    <a16:creationId xmlns:a16="http://schemas.microsoft.com/office/drawing/2014/main" id="{72C4A300-E7B3-4A8C-A255-C7E1A5231CC9}"/>
                  </a:ext>
                </a:extLst>
              </p:cNvPr>
              <p:cNvSpPr/>
              <p:nvPr/>
            </p:nvSpPr>
            <p:spPr>
              <a:xfrm>
                <a:off x="8054369" y="2526090"/>
                <a:ext cx="688532" cy="92614"/>
              </a:xfrm>
              <a:custGeom>
                <a:avLst/>
                <a:gdLst>
                  <a:gd name="connsiteX0" fmla="*/ 486753 w 970782"/>
                  <a:gd name="connsiteY0" fmla="*/ 59 h 130579"/>
                  <a:gd name="connsiteX1" fmla="*/ 970782 w 970782"/>
                  <a:gd name="connsiteY1" fmla="*/ 130579 h 130579"/>
                  <a:gd name="connsiteX2" fmla="*/ 909383 w 970782"/>
                  <a:gd name="connsiteY2" fmla="*/ 129912 h 130579"/>
                  <a:gd name="connsiteX3" fmla="*/ 855332 w 970782"/>
                  <a:gd name="connsiteY3" fmla="*/ 103668 h 130579"/>
                  <a:gd name="connsiteX4" fmla="*/ 116642 w 970782"/>
                  <a:gd name="connsiteY4" fmla="*/ 95636 h 130579"/>
                  <a:gd name="connsiteX5" fmla="*/ 62033 w 970782"/>
                  <a:gd name="connsiteY5" fmla="*/ 120699 h 130579"/>
                  <a:gd name="connsiteX6" fmla="*/ 0 w 970782"/>
                  <a:gd name="connsiteY6" fmla="*/ 120024 h 130579"/>
                  <a:gd name="connsiteX7" fmla="*/ 486753 w 970782"/>
                  <a:gd name="connsiteY7" fmla="*/ 59 h 13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0782" h="130579">
                    <a:moveTo>
                      <a:pt x="486753" y="59"/>
                    </a:moveTo>
                    <a:cubicBezTo>
                      <a:pt x="653936" y="1877"/>
                      <a:pt x="820665" y="45442"/>
                      <a:pt x="970782" y="130579"/>
                    </a:cubicBezTo>
                    <a:lnTo>
                      <a:pt x="909383" y="129912"/>
                    </a:lnTo>
                    <a:lnTo>
                      <a:pt x="855332" y="103668"/>
                    </a:lnTo>
                    <a:cubicBezTo>
                      <a:pt x="619212" y="7158"/>
                      <a:pt x="354804" y="4283"/>
                      <a:pt x="116642" y="95636"/>
                    </a:cubicBezTo>
                    <a:lnTo>
                      <a:pt x="62033" y="120699"/>
                    </a:lnTo>
                    <a:lnTo>
                      <a:pt x="0" y="120024"/>
                    </a:lnTo>
                    <a:cubicBezTo>
                      <a:pt x="151933" y="38171"/>
                      <a:pt x="319570" y="-1759"/>
                      <a:pt x="486753" y="59"/>
                    </a:cubicBez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A06F33AE-E49B-4C30-BADB-579E09CD45D8}"/>
                  </a:ext>
                </a:extLst>
              </p:cNvPr>
              <p:cNvSpPr/>
              <p:nvPr/>
            </p:nvSpPr>
            <p:spPr>
              <a:xfrm rot="10800000">
                <a:off x="8054369" y="2787402"/>
                <a:ext cx="688532" cy="92614"/>
              </a:xfrm>
              <a:custGeom>
                <a:avLst/>
                <a:gdLst>
                  <a:gd name="connsiteX0" fmla="*/ 486753 w 970782"/>
                  <a:gd name="connsiteY0" fmla="*/ 59 h 130579"/>
                  <a:gd name="connsiteX1" fmla="*/ 970782 w 970782"/>
                  <a:gd name="connsiteY1" fmla="*/ 130579 h 130579"/>
                  <a:gd name="connsiteX2" fmla="*/ 909383 w 970782"/>
                  <a:gd name="connsiteY2" fmla="*/ 129912 h 130579"/>
                  <a:gd name="connsiteX3" fmla="*/ 855332 w 970782"/>
                  <a:gd name="connsiteY3" fmla="*/ 103668 h 130579"/>
                  <a:gd name="connsiteX4" fmla="*/ 116642 w 970782"/>
                  <a:gd name="connsiteY4" fmla="*/ 95636 h 130579"/>
                  <a:gd name="connsiteX5" fmla="*/ 62033 w 970782"/>
                  <a:gd name="connsiteY5" fmla="*/ 120699 h 130579"/>
                  <a:gd name="connsiteX6" fmla="*/ 0 w 970782"/>
                  <a:gd name="connsiteY6" fmla="*/ 120024 h 130579"/>
                  <a:gd name="connsiteX7" fmla="*/ 486753 w 970782"/>
                  <a:gd name="connsiteY7" fmla="*/ 59 h 13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0782" h="130579">
                    <a:moveTo>
                      <a:pt x="486753" y="59"/>
                    </a:moveTo>
                    <a:cubicBezTo>
                      <a:pt x="653936" y="1877"/>
                      <a:pt x="820665" y="45442"/>
                      <a:pt x="970782" y="130579"/>
                    </a:cubicBezTo>
                    <a:lnTo>
                      <a:pt x="909383" y="129912"/>
                    </a:lnTo>
                    <a:lnTo>
                      <a:pt x="855332" y="103668"/>
                    </a:lnTo>
                    <a:cubicBezTo>
                      <a:pt x="619212" y="7158"/>
                      <a:pt x="354804" y="4283"/>
                      <a:pt x="116642" y="95636"/>
                    </a:cubicBezTo>
                    <a:lnTo>
                      <a:pt x="62033" y="120699"/>
                    </a:lnTo>
                    <a:lnTo>
                      <a:pt x="0" y="120024"/>
                    </a:lnTo>
                    <a:cubicBezTo>
                      <a:pt x="151933" y="38171"/>
                      <a:pt x="319570" y="-1759"/>
                      <a:pt x="486753" y="59"/>
                    </a:cubicBez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05800B-BA14-4104-B37B-7B2C9DA3BCA6}"/>
                  </a:ext>
                </a:extLst>
              </p:cNvPr>
              <p:cNvSpPr/>
              <p:nvPr/>
            </p:nvSpPr>
            <p:spPr>
              <a:xfrm>
                <a:off x="8069307" y="2693909"/>
                <a:ext cx="673594" cy="1828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grpSp>
        <p:nvGrpSpPr>
          <p:cNvPr id="18" name="Group 17">
            <a:extLst>
              <a:ext uri="{FF2B5EF4-FFF2-40B4-BE49-F238E27FC236}">
                <a16:creationId xmlns:a16="http://schemas.microsoft.com/office/drawing/2014/main" id="{B5A535E3-4F2E-4A66-BD42-736339E2E200}"/>
              </a:ext>
            </a:extLst>
          </p:cNvPr>
          <p:cNvGrpSpPr/>
          <p:nvPr/>
        </p:nvGrpSpPr>
        <p:grpSpPr>
          <a:xfrm rot="672562">
            <a:off x="7004918" y="1573666"/>
            <a:ext cx="1751526" cy="1853670"/>
            <a:chOff x="346191" y="519809"/>
            <a:chExt cx="5018840" cy="5311527"/>
          </a:xfrm>
          <a:solidFill>
            <a:schemeClr val="accent3"/>
          </a:solidFill>
        </p:grpSpPr>
        <p:sp>
          <p:nvSpPr>
            <p:cNvPr id="19" name="Freeform: Shape 18">
              <a:extLst>
                <a:ext uri="{FF2B5EF4-FFF2-40B4-BE49-F238E27FC236}">
                  <a16:creationId xmlns:a16="http://schemas.microsoft.com/office/drawing/2014/main" id="{FA6B0B01-6E2A-44D6-BCAC-1A4BF5181C48}"/>
                </a:ext>
              </a:extLst>
            </p:cNvPr>
            <p:cNvSpPr/>
            <p:nvPr/>
          </p:nvSpPr>
          <p:spPr>
            <a:xfrm>
              <a:off x="2259877" y="2441740"/>
              <a:ext cx="1812048" cy="1359036"/>
            </a:xfrm>
            <a:custGeom>
              <a:avLst/>
              <a:gdLst>
                <a:gd name="connsiteX0" fmla="*/ 1709343 w 1812048"/>
                <a:gd name="connsiteY0" fmla="*/ 115651 h 1359035"/>
                <a:gd name="connsiteX1" fmla="*/ 1812204 w 1812048"/>
                <a:gd name="connsiteY1" fmla="*/ 15989 h 1359035"/>
                <a:gd name="connsiteX2" fmla="*/ 1498826 w 1812048"/>
                <a:gd name="connsiteY2" fmla="*/ 20785 h 1359035"/>
                <a:gd name="connsiteX3" fmla="*/ 1223288 w 1812048"/>
                <a:gd name="connsiteY3" fmla="*/ 79410 h 1359035"/>
                <a:gd name="connsiteX4" fmla="*/ 1099109 w 1812048"/>
                <a:gd name="connsiteY4" fmla="*/ 54361 h 1359035"/>
                <a:gd name="connsiteX5" fmla="*/ 797457 w 1812048"/>
                <a:gd name="connsiteY5" fmla="*/ 0 h 1359035"/>
                <a:gd name="connsiteX6" fmla="*/ 715382 w 1812048"/>
                <a:gd name="connsiteY6" fmla="*/ 36774 h 1359035"/>
                <a:gd name="connsiteX7" fmla="*/ 34265 w 1812048"/>
                <a:gd name="connsiteY7" fmla="*/ 789840 h 1359035"/>
                <a:gd name="connsiteX8" fmla="*/ 63044 w 1812048"/>
                <a:gd name="connsiteY8" fmla="*/ 953457 h 1359035"/>
                <a:gd name="connsiteX9" fmla="*/ 449970 w 1812048"/>
                <a:gd name="connsiteY9" fmla="*/ 1302543 h 1359035"/>
                <a:gd name="connsiteX10" fmla="*/ 619450 w 1812048"/>
                <a:gd name="connsiteY10" fmla="*/ 1318531 h 1359035"/>
                <a:gd name="connsiteX11" fmla="*/ 1709343 w 1812048"/>
                <a:gd name="connsiteY11" fmla="*/ 115651 h 135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2048" h="1359035">
                  <a:moveTo>
                    <a:pt x="1709343" y="115651"/>
                  </a:moveTo>
                  <a:cubicBezTo>
                    <a:pt x="1738656" y="86872"/>
                    <a:pt x="1782358" y="38906"/>
                    <a:pt x="1812204" y="15989"/>
                  </a:cubicBezTo>
                  <a:cubicBezTo>
                    <a:pt x="1761573" y="7461"/>
                    <a:pt x="1627801" y="533"/>
                    <a:pt x="1498826" y="20785"/>
                  </a:cubicBezTo>
                  <a:cubicBezTo>
                    <a:pt x="1457788" y="28780"/>
                    <a:pt x="1384774" y="69284"/>
                    <a:pt x="1223288" y="79410"/>
                  </a:cubicBezTo>
                  <a:cubicBezTo>
                    <a:pt x="1180652" y="78877"/>
                    <a:pt x="1139081" y="70350"/>
                    <a:pt x="1099109" y="54361"/>
                  </a:cubicBezTo>
                  <a:cubicBezTo>
                    <a:pt x="1002112" y="14923"/>
                    <a:pt x="901383" y="0"/>
                    <a:pt x="797457" y="0"/>
                  </a:cubicBezTo>
                  <a:cubicBezTo>
                    <a:pt x="763348" y="0"/>
                    <a:pt x="738299" y="11725"/>
                    <a:pt x="715382" y="36774"/>
                  </a:cubicBezTo>
                  <a:cubicBezTo>
                    <a:pt x="488343" y="287796"/>
                    <a:pt x="261304" y="538818"/>
                    <a:pt x="34265" y="789840"/>
                  </a:cubicBezTo>
                  <a:cubicBezTo>
                    <a:pt x="-19564" y="848998"/>
                    <a:pt x="-9970" y="898563"/>
                    <a:pt x="63044" y="953457"/>
                  </a:cubicBezTo>
                  <a:cubicBezTo>
                    <a:pt x="202146" y="1058449"/>
                    <a:pt x="333786" y="1173035"/>
                    <a:pt x="449970" y="1302543"/>
                  </a:cubicBezTo>
                  <a:cubicBezTo>
                    <a:pt x="512859" y="1373426"/>
                    <a:pt x="565088" y="1378755"/>
                    <a:pt x="619450" y="1318531"/>
                  </a:cubicBezTo>
                  <a:cubicBezTo>
                    <a:pt x="678608" y="1254044"/>
                    <a:pt x="1693355" y="133239"/>
                    <a:pt x="1709343" y="115651"/>
                  </a:cubicBez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0" name="Freeform: Shape 19">
              <a:extLst>
                <a:ext uri="{FF2B5EF4-FFF2-40B4-BE49-F238E27FC236}">
                  <a16:creationId xmlns:a16="http://schemas.microsoft.com/office/drawing/2014/main" id="{9433BED5-33E4-4A85-83A1-F8424407A21C}"/>
                </a:ext>
              </a:extLst>
            </p:cNvPr>
            <p:cNvSpPr/>
            <p:nvPr/>
          </p:nvSpPr>
          <p:spPr>
            <a:xfrm>
              <a:off x="346191" y="519809"/>
              <a:ext cx="5018840" cy="5311527"/>
            </a:xfrm>
            <a:custGeom>
              <a:avLst/>
              <a:gdLst>
                <a:gd name="connsiteX0" fmla="*/ 1363501 w 5018840"/>
                <a:gd name="connsiteY0" fmla="*/ 3844634 h 5311527"/>
                <a:gd name="connsiteX1" fmla="*/ 1377691 w 5018840"/>
                <a:gd name="connsiteY1" fmla="*/ 3851229 h 5311527"/>
                <a:gd name="connsiteX2" fmla="*/ 1378224 w 5018840"/>
                <a:gd name="connsiteY2" fmla="*/ 3875212 h 5311527"/>
                <a:gd name="connsiteX3" fmla="*/ 987567 w 5018840"/>
                <a:gd name="connsiteY3" fmla="*/ 4294649 h 5311527"/>
                <a:gd name="connsiteX4" fmla="*/ 229171 w 5018840"/>
                <a:gd name="connsiteY4" fmla="*/ 5109538 h 5311527"/>
                <a:gd name="connsiteX5" fmla="*/ 31977 w 5018840"/>
                <a:gd name="connsiteY5" fmla="*/ 5285946 h 5311527"/>
                <a:gd name="connsiteX6" fmla="*/ 2665 w 5018840"/>
                <a:gd name="connsiteY6" fmla="*/ 5311527 h 5311527"/>
                <a:gd name="connsiteX7" fmla="*/ 0 w 5018840"/>
                <a:gd name="connsiteY7" fmla="*/ 5308863 h 5311527"/>
                <a:gd name="connsiteX8" fmla="*/ 151359 w 5018840"/>
                <a:gd name="connsiteY8" fmla="*/ 5145779 h 5311527"/>
                <a:gd name="connsiteX9" fmla="*/ 1352109 w 5018840"/>
                <a:gd name="connsiteY9" fmla="*/ 3854427 h 5311527"/>
                <a:gd name="connsiteX10" fmla="*/ 1363501 w 5018840"/>
                <a:gd name="connsiteY10" fmla="*/ 3844634 h 5311527"/>
                <a:gd name="connsiteX11" fmla="*/ 1625514 w 5018840"/>
                <a:gd name="connsiteY11" fmla="*/ 3319871 h 5311527"/>
                <a:gd name="connsiteX12" fmla="*/ 1614855 w 5018840"/>
                <a:gd name="connsiteY12" fmla="*/ 3332129 h 5311527"/>
                <a:gd name="connsiteX13" fmla="*/ 1461364 w 5018840"/>
                <a:gd name="connsiteY13" fmla="*/ 3608201 h 5311527"/>
                <a:gd name="connsiteX14" fmla="*/ 1457633 w 5018840"/>
                <a:gd name="connsiteY14" fmla="*/ 3622058 h 5311527"/>
                <a:gd name="connsiteX15" fmla="*/ 1467760 w 5018840"/>
                <a:gd name="connsiteY15" fmla="*/ 3609800 h 5311527"/>
                <a:gd name="connsiteX16" fmla="*/ 1645767 w 5018840"/>
                <a:gd name="connsiteY16" fmla="*/ 3371568 h 5311527"/>
                <a:gd name="connsiteX17" fmla="*/ 1640970 w 5018840"/>
                <a:gd name="connsiteY17" fmla="*/ 3326800 h 5311527"/>
                <a:gd name="connsiteX18" fmla="*/ 1625514 w 5018840"/>
                <a:gd name="connsiteY18" fmla="*/ 3319871 h 5311527"/>
                <a:gd name="connsiteX19" fmla="*/ 1651230 w 5018840"/>
                <a:gd name="connsiteY19" fmla="*/ 3238396 h 5311527"/>
                <a:gd name="connsiteX20" fmla="*/ 1664953 w 5018840"/>
                <a:gd name="connsiteY20" fmla="*/ 3245791 h 5311527"/>
                <a:gd name="connsiteX21" fmla="*/ 1983126 w 5018840"/>
                <a:gd name="connsiteY21" fmla="*/ 3530922 h 5311527"/>
                <a:gd name="connsiteX22" fmla="*/ 1980461 w 5018840"/>
                <a:gd name="connsiteY22" fmla="*/ 3557037 h 5311527"/>
                <a:gd name="connsiteX23" fmla="*/ 1526918 w 5018840"/>
                <a:gd name="connsiteY23" fmla="*/ 3852294 h 5311527"/>
                <a:gd name="connsiteX24" fmla="*/ 1476820 w 5018840"/>
                <a:gd name="connsiteY24" fmla="*/ 3867750 h 5311527"/>
                <a:gd name="connsiteX25" fmla="*/ 1380888 w 5018840"/>
                <a:gd name="connsiteY25" fmla="*/ 3712127 h 5311527"/>
                <a:gd name="connsiteX26" fmla="*/ 1639904 w 5018840"/>
                <a:gd name="connsiteY26" fmla="*/ 3248988 h 5311527"/>
                <a:gd name="connsiteX27" fmla="*/ 1651230 w 5018840"/>
                <a:gd name="connsiteY27" fmla="*/ 3238396 h 5311527"/>
                <a:gd name="connsiteX28" fmla="*/ 1909644 w 5018840"/>
                <a:gd name="connsiteY28" fmla="*/ 3080042 h 5311527"/>
                <a:gd name="connsiteX29" fmla="*/ 1920236 w 5018840"/>
                <a:gd name="connsiteY29" fmla="*/ 3085905 h 5311527"/>
                <a:gd name="connsiteX30" fmla="*/ 2130221 w 5018840"/>
                <a:gd name="connsiteY30" fmla="*/ 3275637 h 5311527"/>
                <a:gd name="connsiteX31" fmla="*/ 2140880 w 5018840"/>
                <a:gd name="connsiteY31" fmla="*/ 3283098 h 5311527"/>
                <a:gd name="connsiteX32" fmla="*/ 2131287 w 5018840"/>
                <a:gd name="connsiteY32" fmla="*/ 3294823 h 5311527"/>
                <a:gd name="connsiteX33" fmla="*/ 2006042 w 5018840"/>
                <a:gd name="connsiteY33" fmla="*/ 3433924 h 5311527"/>
                <a:gd name="connsiteX34" fmla="*/ 1984724 w 5018840"/>
                <a:gd name="connsiteY34" fmla="*/ 3434990 h 5311527"/>
                <a:gd name="connsiteX35" fmla="*/ 1775806 w 5018840"/>
                <a:gd name="connsiteY35" fmla="*/ 3246857 h 5311527"/>
                <a:gd name="connsiteX36" fmla="*/ 1775273 w 5018840"/>
                <a:gd name="connsiteY36" fmla="*/ 3224473 h 5311527"/>
                <a:gd name="connsiteX37" fmla="*/ 1899451 w 5018840"/>
                <a:gd name="connsiteY37" fmla="*/ 3086971 h 5311527"/>
                <a:gd name="connsiteX38" fmla="*/ 1909644 w 5018840"/>
                <a:gd name="connsiteY38" fmla="*/ 3080042 h 5311527"/>
                <a:gd name="connsiteX39" fmla="*/ 2638128 w 5018840"/>
                <a:gd name="connsiteY39" fmla="*/ 2708040 h 5311527"/>
                <a:gd name="connsiteX40" fmla="*/ 2657847 w 5018840"/>
                <a:gd name="connsiteY40" fmla="*/ 2719232 h 5311527"/>
                <a:gd name="connsiteX41" fmla="*/ 2852377 w 5018840"/>
                <a:gd name="connsiteY41" fmla="*/ 2888180 h 5311527"/>
                <a:gd name="connsiteX42" fmla="*/ 2849179 w 5018840"/>
                <a:gd name="connsiteY42" fmla="*/ 2928684 h 5311527"/>
                <a:gd name="connsiteX43" fmla="*/ 2808142 w 5018840"/>
                <a:gd name="connsiteY43" fmla="*/ 2936679 h 5311527"/>
                <a:gd name="connsiteX44" fmla="*/ 2612013 w 5018840"/>
                <a:gd name="connsiteY44" fmla="*/ 2766132 h 5311527"/>
                <a:gd name="connsiteX45" fmla="*/ 2601887 w 5018840"/>
                <a:gd name="connsiteY45" fmla="*/ 2725627 h 5311527"/>
                <a:gd name="connsiteX46" fmla="*/ 2638128 w 5018840"/>
                <a:gd name="connsiteY46" fmla="*/ 2708040 h 5311527"/>
                <a:gd name="connsiteX47" fmla="*/ 2348467 w 5018840"/>
                <a:gd name="connsiteY47" fmla="*/ 2661939 h 5311527"/>
                <a:gd name="connsiteX48" fmla="*/ 2373249 w 5018840"/>
                <a:gd name="connsiteY48" fmla="*/ 2670733 h 5311527"/>
                <a:gd name="connsiteX49" fmla="*/ 2441467 w 5018840"/>
                <a:gd name="connsiteY49" fmla="*/ 2728825 h 5311527"/>
                <a:gd name="connsiteX50" fmla="*/ 2752714 w 5018840"/>
                <a:gd name="connsiteY50" fmla="*/ 2999034 h 5311527"/>
                <a:gd name="connsiteX51" fmla="*/ 2709012 w 5018840"/>
                <a:gd name="connsiteY51" fmla="*/ 3047533 h 5311527"/>
                <a:gd name="connsiteX52" fmla="*/ 2456923 w 5018840"/>
                <a:gd name="connsiteY52" fmla="*/ 2830087 h 5311527"/>
                <a:gd name="connsiteX53" fmla="*/ 2341805 w 5018840"/>
                <a:gd name="connsiteY53" fmla="*/ 2730423 h 5311527"/>
                <a:gd name="connsiteX54" fmla="*/ 2331146 w 5018840"/>
                <a:gd name="connsiteY54" fmla="*/ 2720830 h 5311527"/>
                <a:gd name="connsiteX55" fmla="*/ 2326882 w 5018840"/>
                <a:gd name="connsiteY55" fmla="*/ 2673930 h 5311527"/>
                <a:gd name="connsiteX56" fmla="*/ 2348467 w 5018840"/>
                <a:gd name="connsiteY56" fmla="*/ 2661939 h 5311527"/>
                <a:gd name="connsiteX57" fmla="*/ 2706879 w 5018840"/>
                <a:gd name="connsiteY57" fmla="*/ 2613640 h 5311527"/>
                <a:gd name="connsiteX58" fmla="*/ 2731395 w 5018840"/>
                <a:gd name="connsiteY58" fmla="*/ 2620102 h 5311527"/>
                <a:gd name="connsiteX59" fmla="*/ 2934985 w 5018840"/>
                <a:gd name="connsiteY59" fmla="*/ 2797577 h 5311527"/>
                <a:gd name="connsiteX60" fmla="*/ 2891815 w 5018840"/>
                <a:gd name="connsiteY60" fmla="*/ 2844477 h 5311527"/>
                <a:gd name="connsiteX61" fmla="*/ 2693555 w 5018840"/>
                <a:gd name="connsiteY61" fmla="*/ 2673397 h 5311527"/>
                <a:gd name="connsiteX62" fmla="*/ 2685560 w 5018840"/>
                <a:gd name="connsiteY62" fmla="*/ 2627563 h 5311527"/>
                <a:gd name="connsiteX63" fmla="*/ 2706879 w 5018840"/>
                <a:gd name="connsiteY63" fmla="*/ 2613640 h 5311527"/>
                <a:gd name="connsiteX64" fmla="*/ 2806542 w 5018840"/>
                <a:gd name="connsiteY64" fmla="*/ 2503386 h 5311527"/>
                <a:gd name="connsiteX65" fmla="*/ 2833190 w 5018840"/>
                <a:gd name="connsiteY65" fmla="*/ 2514044 h 5311527"/>
                <a:gd name="connsiteX66" fmla="*/ 3017060 w 5018840"/>
                <a:gd name="connsiteY66" fmla="*/ 2673399 h 5311527"/>
                <a:gd name="connsiteX67" fmla="*/ 3032516 w 5018840"/>
                <a:gd name="connsiteY67" fmla="*/ 2689921 h 5311527"/>
                <a:gd name="connsiteX68" fmla="*/ 2990946 w 5018840"/>
                <a:gd name="connsiteY68" fmla="*/ 2735755 h 5311527"/>
                <a:gd name="connsiteX69" fmla="*/ 2867299 w 5018840"/>
                <a:gd name="connsiteY69" fmla="*/ 2630763 h 5311527"/>
                <a:gd name="connsiteX70" fmla="*/ 2788954 w 5018840"/>
                <a:gd name="connsiteY70" fmla="*/ 2562543 h 5311527"/>
                <a:gd name="connsiteX71" fmla="*/ 2783092 w 5018840"/>
                <a:gd name="connsiteY71" fmla="*/ 2515110 h 5311527"/>
                <a:gd name="connsiteX72" fmla="*/ 2806542 w 5018840"/>
                <a:gd name="connsiteY72" fmla="*/ 2503386 h 5311527"/>
                <a:gd name="connsiteX73" fmla="*/ 2975955 w 5018840"/>
                <a:gd name="connsiteY73" fmla="*/ 2325178 h 5311527"/>
                <a:gd name="connsiteX74" fmla="*/ 3003735 w 5018840"/>
                <a:gd name="connsiteY74" fmla="*/ 2337636 h 5311527"/>
                <a:gd name="connsiteX75" fmla="*/ 3198797 w 5018840"/>
                <a:gd name="connsiteY75" fmla="*/ 2506583 h 5311527"/>
                <a:gd name="connsiteX76" fmla="*/ 3195067 w 5018840"/>
                <a:gd name="connsiteY76" fmla="*/ 2547621 h 5311527"/>
                <a:gd name="connsiteX77" fmla="*/ 3155095 w 5018840"/>
                <a:gd name="connsiteY77" fmla="*/ 2555082 h 5311527"/>
                <a:gd name="connsiteX78" fmla="*/ 2960033 w 5018840"/>
                <a:gd name="connsiteY78" fmla="*/ 2386667 h 5311527"/>
                <a:gd name="connsiteX79" fmla="*/ 2952571 w 5018840"/>
                <a:gd name="connsiteY79" fmla="*/ 2337103 h 5311527"/>
                <a:gd name="connsiteX80" fmla="*/ 2975955 w 5018840"/>
                <a:gd name="connsiteY80" fmla="*/ 2325178 h 5311527"/>
                <a:gd name="connsiteX81" fmla="*/ 2720003 w 5018840"/>
                <a:gd name="connsiteY81" fmla="*/ 2277678 h 5311527"/>
                <a:gd name="connsiteX82" fmla="*/ 2750049 w 5018840"/>
                <a:gd name="connsiteY82" fmla="*/ 2292334 h 5311527"/>
                <a:gd name="connsiteX83" fmla="*/ 3103931 w 5018840"/>
                <a:gd name="connsiteY83" fmla="*/ 2599318 h 5311527"/>
                <a:gd name="connsiteX84" fmla="*/ 3110860 w 5018840"/>
                <a:gd name="connsiteY84" fmla="*/ 2603581 h 5311527"/>
                <a:gd name="connsiteX85" fmla="*/ 3101266 w 5018840"/>
                <a:gd name="connsiteY85" fmla="*/ 2663805 h 5311527"/>
                <a:gd name="connsiteX86" fmla="*/ 3064492 w 5018840"/>
                <a:gd name="connsiteY86" fmla="*/ 2653679 h 5311527"/>
                <a:gd name="connsiteX87" fmla="*/ 2824130 w 5018840"/>
                <a:gd name="connsiteY87" fmla="*/ 2444228 h 5311527"/>
                <a:gd name="connsiteX88" fmla="*/ 2706346 w 5018840"/>
                <a:gd name="connsiteY88" fmla="*/ 2341899 h 5311527"/>
                <a:gd name="connsiteX89" fmla="*/ 2695154 w 5018840"/>
                <a:gd name="connsiteY89" fmla="*/ 2288604 h 5311527"/>
                <a:gd name="connsiteX90" fmla="*/ 2720003 w 5018840"/>
                <a:gd name="connsiteY90" fmla="*/ 2277678 h 5311527"/>
                <a:gd name="connsiteX91" fmla="*/ 3064159 w 5018840"/>
                <a:gd name="connsiteY91" fmla="*/ 2222052 h 5311527"/>
                <a:gd name="connsiteX92" fmla="*/ 3089541 w 5018840"/>
                <a:gd name="connsiteY92" fmla="*/ 2231045 h 5311527"/>
                <a:gd name="connsiteX93" fmla="*/ 3284071 w 5018840"/>
                <a:gd name="connsiteY93" fmla="*/ 2399993 h 5311527"/>
                <a:gd name="connsiteX94" fmla="*/ 3289400 w 5018840"/>
                <a:gd name="connsiteY94" fmla="*/ 2406388 h 5311527"/>
                <a:gd name="connsiteX95" fmla="*/ 3246231 w 5018840"/>
                <a:gd name="connsiteY95" fmla="*/ 2452755 h 5311527"/>
                <a:gd name="connsiteX96" fmla="*/ 3049569 w 5018840"/>
                <a:gd name="connsiteY96" fmla="*/ 2283275 h 5311527"/>
                <a:gd name="connsiteX97" fmla="*/ 3041575 w 5018840"/>
                <a:gd name="connsiteY97" fmla="*/ 2234243 h 5311527"/>
                <a:gd name="connsiteX98" fmla="*/ 3064159 w 5018840"/>
                <a:gd name="connsiteY98" fmla="*/ 2222052 h 5311527"/>
                <a:gd name="connsiteX99" fmla="*/ 3160224 w 5018840"/>
                <a:gd name="connsiteY99" fmla="*/ 2111130 h 5311527"/>
                <a:gd name="connsiteX100" fmla="*/ 3184407 w 5018840"/>
                <a:gd name="connsiteY100" fmla="*/ 2119657 h 5311527"/>
                <a:gd name="connsiteX101" fmla="*/ 3377871 w 5018840"/>
                <a:gd name="connsiteY101" fmla="*/ 2287006 h 5311527"/>
                <a:gd name="connsiteX102" fmla="*/ 3387464 w 5018840"/>
                <a:gd name="connsiteY102" fmla="*/ 2298198 h 5311527"/>
                <a:gd name="connsiteX103" fmla="*/ 3345361 w 5018840"/>
                <a:gd name="connsiteY103" fmla="*/ 2344032 h 5311527"/>
                <a:gd name="connsiteX104" fmla="*/ 3186006 w 5018840"/>
                <a:gd name="connsiteY104" fmla="*/ 2207595 h 5311527"/>
                <a:gd name="connsiteX105" fmla="*/ 3142304 w 5018840"/>
                <a:gd name="connsiteY105" fmla="*/ 2169222 h 5311527"/>
                <a:gd name="connsiteX106" fmla="*/ 3138040 w 5018840"/>
                <a:gd name="connsiteY106" fmla="*/ 2123387 h 5311527"/>
                <a:gd name="connsiteX107" fmla="*/ 3160224 w 5018840"/>
                <a:gd name="connsiteY107" fmla="*/ 2111130 h 5311527"/>
                <a:gd name="connsiteX108" fmla="*/ 3361482 w 5018840"/>
                <a:gd name="connsiteY108" fmla="*/ 1912537 h 5311527"/>
                <a:gd name="connsiteX109" fmla="*/ 3382666 w 5018840"/>
                <a:gd name="connsiteY109" fmla="*/ 1925128 h 5311527"/>
                <a:gd name="connsiteX110" fmla="*/ 3406649 w 5018840"/>
                <a:gd name="connsiteY110" fmla="*/ 1944847 h 5311527"/>
                <a:gd name="connsiteX111" fmla="*/ 3471138 w 5018840"/>
                <a:gd name="connsiteY111" fmla="*/ 1995478 h 5311527"/>
                <a:gd name="connsiteX112" fmla="*/ 3559075 w 5018840"/>
                <a:gd name="connsiteY112" fmla="*/ 2070626 h 5311527"/>
                <a:gd name="connsiteX113" fmla="*/ 3575064 w 5018840"/>
                <a:gd name="connsiteY113" fmla="*/ 2091411 h 5311527"/>
                <a:gd name="connsiteX114" fmla="*/ 3573465 w 5018840"/>
                <a:gd name="connsiteY114" fmla="*/ 2133515 h 5311527"/>
                <a:gd name="connsiteX115" fmla="*/ 3529763 w 5018840"/>
                <a:gd name="connsiteY115" fmla="*/ 2140443 h 5311527"/>
                <a:gd name="connsiteX116" fmla="*/ 3363480 w 5018840"/>
                <a:gd name="connsiteY116" fmla="*/ 1995478 h 5311527"/>
                <a:gd name="connsiteX117" fmla="*/ 3326173 w 5018840"/>
                <a:gd name="connsiteY117" fmla="*/ 1962435 h 5311527"/>
                <a:gd name="connsiteX118" fmla="*/ 3337898 w 5018840"/>
                <a:gd name="connsiteY118" fmla="*/ 1917134 h 5311527"/>
                <a:gd name="connsiteX119" fmla="*/ 3361482 w 5018840"/>
                <a:gd name="connsiteY119" fmla="*/ 1912537 h 5311527"/>
                <a:gd name="connsiteX120" fmla="*/ 3072619 w 5018840"/>
                <a:gd name="connsiteY120" fmla="*/ 1868302 h 5311527"/>
                <a:gd name="connsiteX121" fmla="*/ 3100200 w 5018840"/>
                <a:gd name="connsiteY121" fmla="*/ 1880360 h 5311527"/>
                <a:gd name="connsiteX122" fmla="*/ 3230774 w 5018840"/>
                <a:gd name="connsiteY122" fmla="*/ 1993347 h 5311527"/>
                <a:gd name="connsiteX123" fmla="*/ 3270746 w 5018840"/>
                <a:gd name="connsiteY123" fmla="*/ 2021594 h 5311527"/>
                <a:gd name="connsiteX124" fmla="*/ 3463675 w 5018840"/>
                <a:gd name="connsiteY124" fmla="*/ 2187876 h 5311527"/>
                <a:gd name="connsiteX125" fmla="*/ 3473269 w 5018840"/>
                <a:gd name="connsiteY125" fmla="*/ 2203332 h 5311527"/>
                <a:gd name="connsiteX126" fmla="*/ 3470071 w 5018840"/>
                <a:gd name="connsiteY126" fmla="*/ 2245435 h 5311527"/>
                <a:gd name="connsiteX127" fmla="*/ 3428500 w 5018840"/>
                <a:gd name="connsiteY127" fmla="*/ 2252364 h 5311527"/>
                <a:gd name="connsiteX128" fmla="*/ 3144435 w 5018840"/>
                <a:gd name="connsiteY128" fmla="*/ 2005072 h 5311527"/>
                <a:gd name="connsiteX129" fmla="*/ 3137507 w 5018840"/>
                <a:gd name="connsiteY129" fmla="*/ 2000808 h 5311527"/>
                <a:gd name="connsiteX130" fmla="*/ 3058096 w 5018840"/>
                <a:gd name="connsiteY130" fmla="*/ 1930458 h 5311527"/>
                <a:gd name="connsiteX131" fmla="*/ 3049036 w 5018840"/>
                <a:gd name="connsiteY131" fmla="*/ 1879827 h 5311527"/>
                <a:gd name="connsiteX132" fmla="*/ 3072619 w 5018840"/>
                <a:gd name="connsiteY132" fmla="*/ 1868302 h 5311527"/>
                <a:gd name="connsiteX133" fmla="*/ 3444089 w 5018840"/>
                <a:gd name="connsiteY133" fmla="*/ 1807346 h 5311527"/>
                <a:gd name="connsiteX134" fmla="*/ 3471670 w 5018840"/>
                <a:gd name="connsiteY134" fmla="*/ 1820136 h 5311527"/>
                <a:gd name="connsiteX135" fmla="*/ 3651810 w 5018840"/>
                <a:gd name="connsiteY135" fmla="*/ 1974694 h 5311527"/>
                <a:gd name="connsiteX136" fmla="*/ 3666732 w 5018840"/>
                <a:gd name="connsiteY136" fmla="*/ 2022127 h 5311527"/>
                <a:gd name="connsiteX137" fmla="*/ 3622497 w 5018840"/>
                <a:gd name="connsiteY137" fmla="*/ 2037050 h 5311527"/>
                <a:gd name="connsiteX138" fmla="*/ 3596915 w 5018840"/>
                <a:gd name="connsiteY138" fmla="*/ 2022127 h 5311527"/>
                <a:gd name="connsiteX139" fmla="*/ 3520170 w 5018840"/>
                <a:gd name="connsiteY139" fmla="*/ 1956574 h 5311527"/>
                <a:gd name="connsiteX140" fmla="*/ 3507379 w 5018840"/>
                <a:gd name="connsiteY140" fmla="*/ 1939519 h 5311527"/>
                <a:gd name="connsiteX141" fmla="*/ 3429566 w 5018840"/>
                <a:gd name="connsiteY141" fmla="*/ 1870767 h 5311527"/>
                <a:gd name="connsiteX142" fmla="*/ 3420506 w 5018840"/>
                <a:gd name="connsiteY142" fmla="*/ 1818537 h 5311527"/>
                <a:gd name="connsiteX143" fmla="*/ 3444089 w 5018840"/>
                <a:gd name="connsiteY143" fmla="*/ 1807346 h 5311527"/>
                <a:gd name="connsiteX144" fmla="*/ 3538622 w 5018840"/>
                <a:gd name="connsiteY144" fmla="*/ 1697690 h 5311527"/>
                <a:gd name="connsiteX145" fmla="*/ 3567602 w 5018840"/>
                <a:gd name="connsiteY145" fmla="*/ 1710881 h 5311527"/>
                <a:gd name="connsiteX146" fmla="*/ 3748808 w 5018840"/>
                <a:gd name="connsiteY146" fmla="*/ 1867570 h 5311527"/>
                <a:gd name="connsiteX147" fmla="*/ 3766395 w 5018840"/>
                <a:gd name="connsiteY147" fmla="*/ 1900081 h 5311527"/>
                <a:gd name="connsiteX148" fmla="*/ 3747742 w 5018840"/>
                <a:gd name="connsiteY148" fmla="*/ 1927261 h 5311527"/>
                <a:gd name="connsiteX149" fmla="*/ 3712567 w 5018840"/>
                <a:gd name="connsiteY149" fmla="*/ 1923531 h 5311527"/>
                <a:gd name="connsiteX150" fmla="*/ 3665134 w 5018840"/>
                <a:gd name="connsiteY150" fmla="*/ 1883026 h 5311527"/>
                <a:gd name="connsiteX151" fmla="*/ 3525498 w 5018840"/>
                <a:gd name="connsiteY151" fmla="*/ 1761511 h 5311527"/>
                <a:gd name="connsiteX152" fmla="*/ 3514839 w 5018840"/>
                <a:gd name="connsiteY152" fmla="*/ 1709282 h 5311527"/>
                <a:gd name="connsiteX153" fmla="*/ 3538622 w 5018840"/>
                <a:gd name="connsiteY153" fmla="*/ 1697690 h 5311527"/>
                <a:gd name="connsiteX154" fmla="*/ 3467606 w 5018840"/>
                <a:gd name="connsiteY154" fmla="*/ 1451865 h 5311527"/>
                <a:gd name="connsiteX155" fmla="*/ 3499383 w 5018840"/>
                <a:gd name="connsiteY155" fmla="*/ 1469453 h 5311527"/>
                <a:gd name="connsiteX156" fmla="*/ 3837811 w 5018840"/>
                <a:gd name="connsiteY156" fmla="*/ 1775369 h 5311527"/>
                <a:gd name="connsiteX157" fmla="*/ 3856998 w 5018840"/>
                <a:gd name="connsiteY157" fmla="*/ 1811077 h 5311527"/>
                <a:gd name="connsiteX158" fmla="*/ 3841542 w 5018840"/>
                <a:gd name="connsiteY158" fmla="*/ 1832928 h 5311527"/>
                <a:gd name="connsiteX159" fmla="*/ 3810098 w 5018840"/>
                <a:gd name="connsiteY159" fmla="*/ 1831862 h 5311527"/>
                <a:gd name="connsiteX160" fmla="*/ 3787713 w 5018840"/>
                <a:gd name="connsiteY160" fmla="*/ 1813209 h 5311527"/>
                <a:gd name="connsiteX161" fmla="*/ 3458346 w 5018840"/>
                <a:gd name="connsiteY161" fmla="*/ 1515820 h 5311527"/>
                <a:gd name="connsiteX162" fmla="*/ 3443423 w 5018840"/>
                <a:gd name="connsiteY162" fmla="*/ 1461458 h 5311527"/>
                <a:gd name="connsiteX163" fmla="*/ 3467606 w 5018840"/>
                <a:gd name="connsiteY163" fmla="*/ 1451865 h 5311527"/>
                <a:gd name="connsiteX164" fmla="*/ 3419707 w 5018840"/>
                <a:gd name="connsiteY164" fmla="*/ 1000785 h 5311527"/>
                <a:gd name="connsiteX165" fmla="*/ 3403985 w 5018840"/>
                <a:gd name="connsiteY165" fmla="*/ 1011110 h 5311527"/>
                <a:gd name="connsiteX166" fmla="*/ 2562448 w 5018840"/>
                <a:gd name="connsiteY166" fmla="*/ 1942182 h 5311527"/>
                <a:gd name="connsiteX167" fmla="*/ 1920770 w 5018840"/>
                <a:gd name="connsiteY167" fmla="*/ 2652078 h 5311527"/>
                <a:gd name="connsiteX168" fmla="*/ 1871738 w 5018840"/>
                <a:gd name="connsiteY168" fmla="*/ 2775191 h 5311527"/>
                <a:gd name="connsiteX169" fmla="*/ 1933028 w 5018840"/>
                <a:gd name="connsiteY169" fmla="*/ 2907364 h 5311527"/>
                <a:gd name="connsiteX170" fmla="*/ 2332211 w 5018840"/>
                <a:gd name="connsiteY170" fmla="*/ 3267642 h 5311527"/>
                <a:gd name="connsiteX171" fmla="*/ 2593892 w 5018840"/>
                <a:gd name="connsiteY171" fmla="*/ 3254851 h 5311527"/>
                <a:gd name="connsiteX172" fmla="*/ 2884887 w 5018840"/>
                <a:gd name="connsiteY172" fmla="*/ 2932946 h 5311527"/>
                <a:gd name="connsiteX173" fmla="*/ 4076575 w 5018840"/>
                <a:gd name="connsiteY173" fmla="*/ 1615480 h 5311527"/>
                <a:gd name="connsiteX174" fmla="*/ 4076042 w 5018840"/>
                <a:gd name="connsiteY174" fmla="*/ 1588300 h 5311527"/>
                <a:gd name="connsiteX175" fmla="*/ 3435429 w 5018840"/>
                <a:gd name="connsiteY175" fmla="*/ 1010045 h 5311527"/>
                <a:gd name="connsiteX176" fmla="*/ 3419707 w 5018840"/>
                <a:gd name="connsiteY176" fmla="*/ 1000785 h 5311527"/>
                <a:gd name="connsiteX177" fmla="*/ 3413644 w 5018840"/>
                <a:gd name="connsiteY177" fmla="*/ 901588 h 5311527"/>
                <a:gd name="connsiteX178" fmla="*/ 3429567 w 5018840"/>
                <a:gd name="connsiteY178" fmla="*/ 910383 h 5311527"/>
                <a:gd name="connsiteX179" fmla="*/ 4175171 w 5018840"/>
                <a:gd name="connsiteY179" fmla="*/ 1583503 h 5311527"/>
                <a:gd name="connsiteX180" fmla="*/ 4175704 w 5018840"/>
                <a:gd name="connsiteY180" fmla="*/ 1610684 h 5311527"/>
                <a:gd name="connsiteX181" fmla="*/ 2642924 w 5018840"/>
                <a:gd name="connsiteY181" fmla="*/ 3305482 h 5311527"/>
                <a:gd name="connsiteX182" fmla="*/ 2287976 w 5018840"/>
                <a:gd name="connsiteY182" fmla="*/ 3324135 h 5311527"/>
                <a:gd name="connsiteX183" fmla="*/ 1883996 w 5018840"/>
                <a:gd name="connsiteY183" fmla="*/ 2959594 h 5311527"/>
                <a:gd name="connsiteX184" fmla="*/ 1800855 w 5018840"/>
                <a:gd name="connsiteY184" fmla="*/ 2760269 h 5311527"/>
                <a:gd name="connsiteX185" fmla="*/ 1866409 w 5018840"/>
                <a:gd name="connsiteY185" fmla="*/ 2606778 h 5311527"/>
                <a:gd name="connsiteX186" fmla="*/ 2826794 w 5018840"/>
                <a:gd name="connsiteY186" fmla="*/ 1544600 h 5311527"/>
                <a:gd name="connsiteX187" fmla="*/ 3398122 w 5018840"/>
                <a:gd name="connsiteY187" fmla="*/ 911982 h 5311527"/>
                <a:gd name="connsiteX188" fmla="*/ 3413644 w 5018840"/>
                <a:gd name="connsiteY188" fmla="*/ 901588 h 5311527"/>
                <a:gd name="connsiteX189" fmla="*/ 3446622 w 5018840"/>
                <a:gd name="connsiteY189" fmla="*/ 577819 h 5311527"/>
                <a:gd name="connsiteX190" fmla="*/ 3478066 w 5018840"/>
                <a:gd name="connsiteY190" fmla="*/ 593807 h 5311527"/>
                <a:gd name="connsiteX191" fmla="*/ 3971582 w 5018840"/>
                <a:gd name="connsiteY191" fmla="*/ 1039359 h 5311527"/>
                <a:gd name="connsiteX192" fmla="*/ 4485351 w 5018840"/>
                <a:gd name="connsiteY192" fmla="*/ 1503031 h 5311527"/>
                <a:gd name="connsiteX193" fmla="*/ 4507735 w 5018840"/>
                <a:gd name="connsiteY193" fmla="*/ 1539805 h 5311527"/>
                <a:gd name="connsiteX194" fmla="*/ 4495477 w 5018840"/>
                <a:gd name="connsiteY194" fmla="*/ 1563788 h 5311527"/>
                <a:gd name="connsiteX195" fmla="*/ 4428325 w 5018840"/>
                <a:gd name="connsiteY195" fmla="*/ 1637866 h 5311527"/>
                <a:gd name="connsiteX196" fmla="*/ 4368634 w 5018840"/>
                <a:gd name="connsiteY196" fmla="*/ 1640531 h 5311527"/>
                <a:gd name="connsiteX197" fmla="*/ 3933742 w 5018840"/>
                <a:gd name="connsiteY197" fmla="*/ 1247744 h 5311527"/>
                <a:gd name="connsiteX198" fmla="*/ 3359750 w 5018840"/>
                <a:gd name="connsiteY198" fmla="*/ 729179 h 5311527"/>
                <a:gd name="connsiteX199" fmla="*/ 3356552 w 5018840"/>
                <a:gd name="connsiteY199" fmla="*/ 663624 h 5311527"/>
                <a:gd name="connsiteX200" fmla="*/ 3416776 w 5018840"/>
                <a:gd name="connsiteY200" fmla="*/ 597005 h 5311527"/>
                <a:gd name="connsiteX201" fmla="*/ 3446622 w 5018840"/>
                <a:gd name="connsiteY201" fmla="*/ 577819 h 5311527"/>
                <a:gd name="connsiteX202" fmla="*/ 4352179 w 5018840"/>
                <a:gd name="connsiteY202" fmla="*/ 270038 h 5311527"/>
                <a:gd name="connsiteX203" fmla="*/ 4367568 w 5018840"/>
                <a:gd name="connsiteY203" fmla="*/ 278299 h 5311527"/>
                <a:gd name="connsiteX204" fmla="*/ 4743302 w 5018840"/>
                <a:gd name="connsiteY204" fmla="*/ 617790 h 5311527"/>
                <a:gd name="connsiteX205" fmla="*/ 4745434 w 5018840"/>
                <a:gd name="connsiteY205" fmla="*/ 646571 h 5311527"/>
                <a:gd name="connsiteX206" fmla="*/ 4251917 w 5018840"/>
                <a:gd name="connsiteY206" fmla="*/ 1192318 h 5311527"/>
                <a:gd name="connsiteX207" fmla="*/ 4234329 w 5018840"/>
                <a:gd name="connsiteY207" fmla="*/ 1204576 h 5311527"/>
                <a:gd name="connsiteX208" fmla="*/ 4223137 w 5018840"/>
                <a:gd name="connsiteY208" fmla="*/ 1196049 h 5311527"/>
                <a:gd name="connsiteX209" fmla="*/ 3844206 w 5018840"/>
                <a:gd name="connsiteY209" fmla="*/ 853891 h 5311527"/>
                <a:gd name="connsiteX210" fmla="*/ 3843673 w 5018840"/>
                <a:gd name="connsiteY210" fmla="*/ 825111 h 5311527"/>
                <a:gd name="connsiteX211" fmla="*/ 4337190 w 5018840"/>
                <a:gd name="connsiteY211" fmla="*/ 279364 h 5311527"/>
                <a:gd name="connsiteX212" fmla="*/ 4352179 w 5018840"/>
                <a:gd name="connsiteY212" fmla="*/ 270038 h 5311527"/>
                <a:gd name="connsiteX213" fmla="*/ 4381958 w 5018840"/>
                <a:gd name="connsiteY213" fmla="*/ 29 h 5311527"/>
                <a:gd name="connsiteX214" fmla="*/ 4411803 w 5018840"/>
                <a:gd name="connsiteY214" fmla="*/ 15018 h 5311527"/>
                <a:gd name="connsiteX215" fmla="*/ 4891464 w 5018840"/>
                <a:gd name="connsiteY215" fmla="*/ 447779 h 5311527"/>
                <a:gd name="connsiteX216" fmla="*/ 4996989 w 5018840"/>
                <a:gd name="connsiteY216" fmla="*/ 542645 h 5311527"/>
                <a:gd name="connsiteX217" fmla="*/ 5018840 w 5018840"/>
                <a:gd name="connsiteY217" fmla="*/ 567694 h 5311527"/>
                <a:gd name="connsiteX218" fmla="*/ 5018307 w 5018840"/>
                <a:gd name="connsiteY218" fmla="*/ 589012 h 5311527"/>
                <a:gd name="connsiteX219" fmla="*/ 4936232 w 5018840"/>
                <a:gd name="connsiteY219" fmla="*/ 679614 h 5311527"/>
                <a:gd name="connsiteX220" fmla="*/ 4882404 w 5018840"/>
                <a:gd name="connsiteY220" fmla="*/ 682812 h 5311527"/>
                <a:gd name="connsiteX221" fmla="*/ 4288690 w 5018840"/>
                <a:gd name="connsiteY221" fmla="*/ 146126 h 5311527"/>
                <a:gd name="connsiteX222" fmla="*/ 4286559 w 5018840"/>
                <a:gd name="connsiteY222" fmla="*/ 92297 h 5311527"/>
                <a:gd name="connsiteX223" fmla="*/ 4353711 w 5018840"/>
                <a:gd name="connsiteY223" fmla="*/ 18217 h 5311527"/>
                <a:gd name="connsiteX224" fmla="*/ 4381958 w 5018840"/>
                <a:gd name="connsiteY224" fmla="*/ 29 h 531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018840" h="5311527">
                  <a:moveTo>
                    <a:pt x="1363501" y="3844634"/>
                  </a:moveTo>
                  <a:cubicBezTo>
                    <a:pt x="1367298" y="3843368"/>
                    <a:pt x="1371562" y="3844834"/>
                    <a:pt x="1377691" y="3851229"/>
                  </a:cubicBezTo>
                  <a:cubicBezTo>
                    <a:pt x="1386751" y="3860822"/>
                    <a:pt x="1387284" y="3865619"/>
                    <a:pt x="1378224" y="3875212"/>
                  </a:cubicBezTo>
                  <a:cubicBezTo>
                    <a:pt x="1247649" y="4014846"/>
                    <a:pt x="1117608" y="4155014"/>
                    <a:pt x="987567" y="4294649"/>
                  </a:cubicBezTo>
                  <a:cubicBezTo>
                    <a:pt x="734945" y="4566456"/>
                    <a:pt x="482858" y="4838796"/>
                    <a:pt x="229171" y="5109538"/>
                  </a:cubicBezTo>
                  <a:cubicBezTo>
                    <a:pt x="168947" y="5174025"/>
                    <a:pt x="97531" y="5226788"/>
                    <a:pt x="31977" y="5285946"/>
                  </a:cubicBezTo>
                  <a:cubicBezTo>
                    <a:pt x="22384" y="5294473"/>
                    <a:pt x="12258" y="5303000"/>
                    <a:pt x="2665" y="5311527"/>
                  </a:cubicBezTo>
                  <a:cubicBezTo>
                    <a:pt x="2132" y="5310462"/>
                    <a:pt x="1066" y="5309929"/>
                    <a:pt x="0" y="5308863"/>
                  </a:cubicBezTo>
                  <a:cubicBezTo>
                    <a:pt x="50631" y="5254502"/>
                    <a:pt x="101262" y="5200140"/>
                    <a:pt x="151359" y="5145779"/>
                  </a:cubicBezTo>
                  <a:cubicBezTo>
                    <a:pt x="551609" y="4715151"/>
                    <a:pt x="951859" y="4285056"/>
                    <a:pt x="1352109" y="3854427"/>
                  </a:cubicBezTo>
                  <a:cubicBezTo>
                    <a:pt x="1356372" y="3849897"/>
                    <a:pt x="1359703" y="3845900"/>
                    <a:pt x="1363501" y="3844634"/>
                  </a:cubicBezTo>
                  <a:close/>
                  <a:moveTo>
                    <a:pt x="1625514" y="3319871"/>
                  </a:moveTo>
                  <a:cubicBezTo>
                    <a:pt x="1621651" y="3321070"/>
                    <a:pt x="1618586" y="3325467"/>
                    <a:pt x="1614855" y="3332129"/>
                  </a:cubicBezTo>
                  <a:cubicBezTo>
                    <a:pt x="1563691" y="3424330"/>
                    <a:pt x="1512528" y="3516000"/>
                    <a:pt x="1461364" y="3608201"/>
                  </a:cubicBezTo>
                  <a:cubicBezTo>
                    <a:pt x="1459232" y="3611932"/>
                    <a:pt x="1454436" y="3615129"/>
                    <a:pt x="1457633" y="3622058"/>
                  </a:cubicBezTo>
                  <a:cubicBezTo>
                    <a:pt x="1461364" y="3617261"/>
                    <a:pt x="1465095" y="3613531"/>
                    <a:pt x="1467760" y="3609800"/>
                  </a:cubicBezTo>
                  <a:cubicBezTo>
                    <a:pt x="1527451" y="3530390"/>
                    <a:pt x="1586609" y="3450979"/>
                    <a:pt x="1645767" y="3371568"/>
                  </a:cubicBezTo>
                  <a:cubicBezTo>
                    <a:pt x="1664953" y="3346519"/>
                    <a:pt x="1663887" y="3347585"/>
                    <a:pt x="1640970" y="3326800"/>
                  </a:cubicBezTo>
                  <a:cubicBezTo>
                    <a:pt x="1634042" y="3320671"/>
                    <a:pt x="1629378" y="3318672"/>
                    <a:pt x="1625514" y="3319871"/>
                  </a:cubicBezTo>
                  <a:close/>
                  <a:moveTo>
                    <a:pt x="1651230" y="3238396"/>
                  </a:moveTo>
                  <a:cubicBezTo>
                    <a:pt x="1655094" y="3238063"/>
                    <a:pt x="1659357" y="3240728"/>
                    <a:pt x="1664953" y="3245791"/>
                  </a:cubicBezTo>
                  <a:cubicBezTo>
                    <a:pt x="1771009" y="3341190"/>
                    <a:pt x="1877067" y="3436056"/>
                    <a:pt x="1983126" y="3530922"/>
                  </a:cubicBezTo>
                  <a:cubicBezTo>
                    <a:pt x="1995916" y="3542647"/>
                    <a:pt x="1994318" y="3547976"/>
                    <a:pt x="1980461" y="3557037"/>
                  </a:cubicBezTo>
                  <a:cubicBezTo>
                    <a:pt x="1829101" y="3655100"/>
                    <a:pt x="1677744" y="3753697"/>
                    <a:pt x="1526918" y="3852294"/>
                  </a:cubicBezTo>
                  <a:cubicBezTo>
                    <a:pt x="1512528" y="3861354"/>
                    <a:pt x="1496006" y="3868282"/>
                    <a:pt x="1476820" y="3867750"/>
                  </a:cubicBezTo>
                  <a:cubicBezTo>
                    <a:pt x="1401140" y="3867750"/>
                    <a:pt x="1344647" y="3777680"/>
                    <a:pt x="1380888" y="3712127"/>
                  </a:cubicBezTo>
                  <a:cubicBezTo>
                    <a:pt x="1466694" y="3557570"/>
                    <a:pt x="1554098" y="3403545"/>
                    <a:pt x="1639904" y="3248988"/>
                  </a:cubicBezTo>
                  <a:cubicBezTo>
                    <a:pt x="1643902" y="3242060"/>
                    <a:pt x="1647366" y="3238729"/>
                    <a:pt x="1651230" y="3238396"/>
                  </a:cubicBezTo>
                  <a:close/>
                  <a:moveTo>
                    <a:pt x="1909644" y="3080042"/>
                  </a:moveTo>
                  <a:cubicBezTo>
                    <a:pt x="1912775" y="3079909"/>
                    <a:pt x="1915973" y="3081908"/>
                    <a:pt x="1920236" y="3085905"/>
                  </a:cubicBezTo>
                  <a:cubicBezTo>
                    <a:pt x="1990054" y="3149327"/>
                    <a:pt x="2060404" y="3212748"/>
                    <a:pt x="2130221" y="3275637"/>
                  </a:cubicBezTo>
                  <a:cubicBezTo>
                    <a:pt x="2133952" y="3278835"/>
                    <a:pt x="2137682" y="3280966"/>
                    <a:pt x="2140880" y="3283098"/>
                  </a:cubicBezTo>
                  <a:cubicBezTo>
                    <a:pt x="2136616" y="3288428"/>
                    <a:pt x="2133952" y="3291625"/>
                    <a:pt x="2131287" y="3294823"/>
                  </a:cubicBezTo>
                  <a:cubicBezTo>
                    <a:pt x="2089183" y="3341190"/>
                    <a:pt x="2047080" y="3387557"/>
                    <a:pt x="2006042" y="3433924"/>
                  </a:cubicBezTo>
                  <a:cubicBezTo>
                    <a:pt x="1998048" y="3442985"/>
                    <a:pt x="1993784" y="3442985"/>
                    <a:pt x="1984724" y="3434990"/>
                  </a:cubicBezTo>
                  <a:cubicBezTo>
                    <a:pt x="1915440" y="3371569"/>
                    <a:pt x="1846156" y="3309213"/>
                    <a:pt x="1775806" y="3246857"/>
                  </a:cubicBezTo>
                  <a:cubicBezTo>
                    <a:pt x="1766212" y="3238330"/>
                    <a:pt x="1766745" y="3233533"/>
                    <a:pt x="1775273" y="3224473"/>
                  </a:cubicBezTo>
                  <a:cubicBezTo>
                    <a:pt x="1817376" y="3179172"/>
                    <a:pt x="1858414" y="3133338"/>
                    <a:pt x="1899451" y="3086971"/>
                  </a:cubicBezTo>
                  <a:cubicBezTo>
                    <a:pt x="1903449" y="3082441"/>
                    <a:pt x="1906513" y="3080175"/>
                    <a:pt x="1909644" y="3080042"/>
                  </a:cubicBezTo>
                  <a:close/>
                  <a:moveTo>
                    <a:pt x="2638128" y="2708040"/>
                  </a:moveTo>
                  <a:cubicBezTo>
                    <a:pt x="2646122" y="2709106"/>
                    <a:pt x="2651985" y="2713903"/>
                    <a:pt x="2657847" y="2719232"/>
                  </a:cubicBezTo>
                  <a:cubicBezTo>
                    <a:pt x="2722869" y="2775725"/>
                    <a:pt x="2787889" y="2831686"/>
                    <a:pt x="2852377" y="2888180"/>
                  </a:cubicBezTo>
                  <a:cubicBezTo>
                    <a:pt x="2858239" y="2902037"/>
                    <a:pt x="2860371" y="2915893"/>
                    <a:pt x="2849179" y="2928684"/>
                  </a:cubicBezTo>
                  <a:cubicBezTo>
                    <a:pt x="2837987" y="2941475"/>
                    <a:pt x="2823597" y="2942008"/>
                    <a:pt x="2808142" y="2936679"/>
                  </a:cubicBezTo>
                  <a:cubicBezTo>
                    <a:pt x="2742588" y="2879652"/>
                    <a:pt x="2677567" y="2823159"/>
                    <a:pt x="2612013" y="2766132"/>
                  </a:cubicBezTo>
                  <a:cubicBezTo>
                    <a:pt x="2598689" y="2754940"/>
                    <a:pt x="2594426" y="2741083"/>
                    <a:pt x="2601887" y="2725627"/>
                  </a:cubicBezTo>
                  <a:cubicBezTo>
                    <a:pt x="2608815" y="2710705"/>
                    <a:pt x="2622139" y="2705375"/>
                    <a:pt x="2638128" y="2708040"/>
                  </a:cubicBezTo>
                  <a:close/>
                  <a:moveTo>
                    <a:pt x="2348467" y="2661939"/>
                  </a:moveTo>
                  <a:cubicBezTo>
                    <a:pt x="2356461" y="2661273"/>
                    <a:pt x="2364989" y="2664071"/>
                    <a:pt x="2373249" y="2670733"/>
                  </a:cubicBezTo>
                  <a:cubicBezTo>
                    <a:pt x="2396699" y="2689386"/>
                    <a:pt x="2418550" y="2709105"/>
                    <a:pt x="2441467" y="2728825"/>
                  </a:cubicBezTo>
                  <a:cubicBezTo>
                    <a:pt x="2545395" y="2818895"/>
                    <a:pt x="2648788" y="2908964"/>
                    <a:pt x="2752714" y="2999034"/>
                  </a:cubicBezTo>
                  <a:cubicBezTo>
                    <a:pt x="2763373" y="3035275"/>
                    <a:pt x="2745253" y="3055527"/>
                    <a:pt x="2709012" y="3047533"/>
                  </a:cubicBezTo>
                  <a:cubicBezTo>
                    <a:pt x="2624805" y="2975051"/>
                    <a:pt x="2540598" y="2902569"/>
                    <a:pt x="2456923" y="2830087"/>
                  </a:cubicBezTo>
                  <a:cubicBezTo>
                    <a:pt x="2418550" y="2797043"/>
                    <a:pt x="2380178" y="2764000"/>
                    <a:pt x="2341805" y="2730423"/>
                  </a:cubicBezTo>
                  <a:cubicBezTo>
                    <a:pt x="2338074" y="2727226"/>
                    <a:pt x="2334343" y="2724028"/>
                    <a:pt x="2331146" y="2720830"/>
                  </a:cubicBezTo>
                  <a:cubicBezTo>
                    <a:pt x="2317289" y="2706440"/>
                    <a:pt x="2315690" y="2687787"/>
                    <a:pt x="2326882" y="2673930"/>
                  </a:cubicBezTo>
                  <a:cubicBezTo>
                    <a:pt x="2333011" y="2666735"/>
                    <a:pt x="2340473" y="2662605"/>
                    <a:pt x="2348467" y="2661939"/>
                  </a:cubicBezTo>
                  <a:close/>
                  <a:moveTo>
                    <a:pt x="2706879" y="2613640"/>
                  </a:moveTo>
                  <a:cubicBezTo>
                    <a:pt x="2715140" y="2612108"/>
                    <a:pt x="2723934" y="2613973"/>
                    <a:pt x="2731395" y="2620102"/>
                  </a:cubicBezTo>
                  <a:cubicBezTo>
                    <a:pt x="2800147" y="2678194"/>
                    <a:pt x="2869431" y="2735754"/>
                    <a:pt x="2934985" y="2797577"/>
                  </a:cubicBezTo>
                  <a:cubicBezTo>
                    <a:pt x="2943512" y="2832752"/>
                    <a:pt x="2929122" y="2848741"/>
                    <a:pt x="2891815" y="2844477"/>
                  </a:cubicBezTo>
                  <a:cubicBezTo>
                    <a:pt x="2825729" y="2787451"/>
                    <a:pt x="2759641" y="2730424"/>
                    <a:pt x="2693555" y="2673397"/>
                  </a:cubicBezTo>
                  <a:cubicBezTo>
                    <a:pt x="2677566" y="2659541"/>
                    <a:pt x="2674901" y="2642486"/>
                    <a:pt x="2685560" y="2627563"/>
                  </a:cubicBezTo>
                  <a:cubicBezTo>
                    <a:pt x="2690890" y="2620102"/>
                    <a:pt x="2698618" y="2615172"/>
                    <a:pt x="2706879" y="2613640"/>
                  </a:cubicBezTo>
                  <a:close/>
                  <a:moveTo>
                    <a:pt x="2806542" y="2503386"/>
                  </a:moveTo>
                  <a:cubicBezTo>
                    <a:pt x="2815336" y="2503119"/>
                    <a:pt x="2824663" y="2506583"/>
                    <a:pt x="2833190" y="2514044"/>
                  </a:cubicBezTo>
                  <a:cubicBezTo>
                    <a:pt x="2894481" y="2566807"/>
                    <a:pt x="2956304" y="2620103"/>
                    <a:pt x="3017060" y="2673399"/>
                  </a:cubicBezTo>
                  <a:cubicBezTo>
                    <a:pt x="3022923" y="2678196"/>
                    <a:pt x="3027187" y="2684591"/>
                    <a:pt x="3032516" y="2689921"/>
                  </a:cubicBezTo>
                  <a:cubicBezTo>
                    <a:pt x="3036247" y="2723497"/>
                    <a:pt x="3023989" y="2736821"/>
                    <a:pt x="2990946" y="2735755"/>
                  </a:cubicBezTo>
                  <a:cubicBezTo>
                    <a:pt x="2947243" y="2703777"/>
                    <a:pt x="2908338" y="2665938"/>
                    <a:pt x="2867299" y="2630763"/>
                  </a:cubicBezTo>
                  <a:cubicBezTo>
                    <a:pt x="2840651" y="2608378"/>
                    <a:pt x="2814536" y="2585460"/>
                    <a:pt x="2788954" y="2562543"/>
                  </a:cubicBezTo>
                  <a:cubicBezTo>
                    <a:pt x="2771900" y="2547088"/>
                    <a:pt x="2770301" y="2529500"/>
                    <a:pt x="2783092" y="2515110"/>
                  </a:cubicBezTo>
                  <a:cubicBezTo>
                    <a:pt x="2789488" y="2507649"/>
                    <a:pt x="2797748" y="2503652"/>
                    <a:pt x="2806542" y="2503386"/>
                  </a:cubicBezTo>
                  <a:close/>
                  <a:moveTo>
                    <a:pt x="2975955" y="2325178"/>
                  </a:moveTo>
                  <a:cubicBezTo>
                    <a:pt x="2984549" y="2325245"/>
                    <a:pt x="2993876" y="2329375"/>
                    <a:pt x="3003735" y="2337636"/>
                  </a:cubicBezTo>
                  <a:cubicBezTo>
                    <a:pt x="3068756" y="2393596"/>
                    <a:pt x="3133777" y="2450090"/>
                    <a:pt x="3198797" y="2506583"/>
                  </a:cubicBezTo>
                  <a:cubicBezTo>
                    <a:pt x="3205193" y="2520973"/>
                    <a:pt x="3206792" y="2534830"/>
                    <a:pt x="3195067" y="2547621"/>
                  </a:cubicBezTo>
                  <a:cubicBezTo>
                    <a:pt x="3183875" y="2559879"/>
                    <a:pt x="3170018" y="2560945"/>
                    <a:pt x="3155095" y="2555082"/>
                  </a:cubicBezTo>
                  <a:cubicBezTo>
                    <a:pt x="3090074" y="2499122"/>
                    <a:pt x="3024520" y="2443162"/>
                    <a:pt x="2960033" y="2386667"/>
                  </a:cubicBezTo>
                  <a:cubicBezTo>
                    <a:pt x="2942978" y="2371745"/>
                    <a:pt x="2940313" y="2351493"/>
                    <a:pt x="2952571" y="2337103"/>
                  </a:cubicBezTo>
                  <a:cubicBezTo>
                    <a:pt x="2959500" y="2329109"/>
                    <a:pt x="2967361" y="2325111"/>
                    <a:pt x="2975955" y="2325178"/>
                  </a:cubicBezTo>
                  <a:close/>
                  <a:moveTo>
                    <a:pt x="2720003" y="2277678"/>
                  </a:moveTo>
                  <a:cubicBezTo>
                    <a:pt x="2729397" y="2278344"/>
                    <a:pt x="2739656" y="2283274"/>
                    <a:pt x="2750049" y="2292334"/>
                  </a:cubicBezTo>
                  <a:cubicBezTo>
                    <a:pt x="2867832" y="2394662"/>
                    <a:pt x="2986148" y="2496990"/>
                    <a:pt x="3103931" y="2599318"/>
                  </a:cubicBezTo>
                  <a:cubicBezTo>
                    <a:pt x="3106063" y="2600916"/>
                    <a:pt x="3108728" y="2601982"/>
                    <a:pt x="3110860" y="2603581"/>
                  </a:cubicBezTo>
                  <a:cubicBezTo>
                    <a:pt x="3131645" y="2629696"/>
                    <a:pt x="3127381" y="2655811"/>
                    <a:pt x="3101266" y="2663805"/>
                  </a:cubicBezTo>
                  <a:cubicBezTo>
                    <a:pt x="3086343" y="2668602"/>
                    <a:pt x="3075152" y="2661673"/>
                    <a:pt x="3064492" y="2653679"/>
                  </a:cubicBezTo>
                  <a:cubicBezTo>
                    <a:pt x="2984549" y="2583862"/>
                    <a:pt x="2904073" y="2514045"/>
                    <a:pt x="2824130" y="2444228"/>
                  </a:cubicBezTo>
                  <a:cubicBezTo>
                    <a:pt x="2784691" y="2410117"/>
                    <a:pt x="2745252" y="2376008"/>
                    <a:pt x="2706346" y="2341899"/>
                  </a:cubicBezTo>
                  <a:cubicBezTo>
                    <a:pt x="2684495" y="2322713"/>
                    <a:pt x="2680765" y="2304592"/>
                    <a:pt x="2695154" y="2288604"/>
                  </a:cubicBezTo>
                  <a:cubicBezTo>
                    <a:pt x="2702083" y="2280610"/>
                    <a:pt x="2710610" y="2277012"/>
                    <a:pt x="2720003" y="2277678"/>
                  </a:cubicBezTo>
                  <a:close/>
                  <a:moveTo>
                    <a:pt x="3064159" y="2222052"/>
                  </a:moveTo>
                  <a:cubicBezTo>
                    <a:pt x="3072753" y="2221319"/>
                    <a:pt x="3081813" y="2224117"/>
                    <a:pt x="3089541" y="2231045"/>
                  </a:cubicBezTo>
                  <a:cubicBezTo>
                    <a:pt x="3154563" y="2287005"/>
                    <a:pt x="3219583" y="2343500"/>
                    <a:pt x="3284071" y="2399993"/>
                  </a:cubicBezTo>
                  <a:cubicBezTo>
                    <a:pt x="3286202" y="2401592"/>
                    <a:pt x="3287802" y="2404257"/>
                    <a:pt x="3289400" y="2406388"/>
                  </a:cubicBezTo>
                  <a:cubicBezTo>
                    <a:pt x="3298461" y="2441563"/>
                    <a:pt x="3284071" y="2457019"/>
                    <a:pt x="3246231" y="2452755"/>
                  </a:cubicBezTo>
                  <a:cubicBezTo>
                    <a:pt x="3180677" y="2396262"/>
                    <a:pt x="3115123" y="2339769"/>
                    <a:pt x="3049569" y="2283275"/>
                  </a:cubicBezTo>
                  <a:cubicBezTo>
                    <a:pt x="3031982" y="2267819"/>
                    <a:pt x="3028784" y="2249698"/>
                    <a:pt x="3041575" y="2234243"/>
                  </a:cubicBezTo>
                  <a:cubicBezTo>
                    <a:pt x="3047438" y="2227048"/>
                    <a:pt x="3055565" y="2222784"/>
                    <a:pt x="3064159" y="2222052"/>
                  </a:cubicBezTo>
                  <a:close/>
                  <a:moveTo>
                    <a:pt x="3160224" y="2111130"/>
                  </a:moveTo>
                  <a:cubicBezTo>
                    <a:pt x="3168285" y="2110330"/>
                    <a:pt x="3176679" y="2112995"/>
                    <a:pt x="3184407" y="2119657"/>
                  </a:cubicBezTo>
                  <a:cubicBezTo>
                    <a:pt x="3248896" y="2175084"/>
                    <a:pt x="3313383" y="2231045"/>
                    <a:pt x="3377871" y="2287006"/>
                  </a:cubicBezTo>
                  <a:cubicBezTo>
                    <a:pt x="3381602" y="2290204"/>
                    <a:pt x="3384266" y="2294467"/>
                    <a:pt x="3387464" y="2298198"/>
                  </a:cubicBezTo>
                  <a:cubicBezTo>
                    <a:pt x="3391195" y="2332307"/>
                    <a:pt x="3379470" y="2345098"/>
                    <a:pt x="3345361" y="2344032"/>
                  </a:cubicBezTo>
                  <a:cubicBezTo>
                    <a:pt x="3292065" y="2298731"/>
                    <a:pt x="3238770" y="2253429"/>
                    <a:pt x="3186006" y="2207595"/>
                  </a:cubicBezTo>
                  <a:cubicBezTo>
                    <a:pt x="3171083" y="2194803"/>
                    <a:pt x="3156161" y="2182546"/>
                    <a:pt x="3142304" y="2169222"/>
                  </a:cubicBezTo>
                  <a:cubicBezTo>
                    <a:pt x="3126848" y="2154299"/>
                    <a:pt x="3125782" y="2137777"/>
                    <a:pt x="3138040" y="2123387"/>
                  </a:cubicBezTo>
                  <a:cubicBezTo>
                    <a:pt x="3144436" y="2116193"/>
                    <a:pt x="3152163" y="2111929"/>
                    <a:pt x="3160224" y="2111130"/>
                  </a:cubicBezTo>
                  <a:close/>
                  <a:moveTo>
                    <a:pt x="3361482" y="1912537"/>
                  </a:moveTo>
                  <a:cubicBezTo>
                    <a:pt x="3368943" y="1914336"/>
                    <a:pt x="3376004" y="1918999"/>
                    <a:pt x="3382666" y="1925128"/>
                  </a:cubicBezTo>
                  <a:cubicBezTo>
                    <a:pt x="3390128" y="1932057"/>
                    <a:pt x="3398655" y="1938452"/>
                    <a:pt x="3406649" y="1944847"/>
                  </a:cubicBezTo>
                  <a:cubicBezTo>
                    <a:pt x="3433298" y="1954974"/>
                    <a:pt x="3449820" y="1978424"/>
                    <a:pt x="3471138" y="1995478"/>
                  </a:cubicBezTo>
                  <a:cubicBezTo>
                    <a:pt x="3501516" y="2019462"/>
                    <a:pt x="3529230" y="2046643"/>
                    <a:pt x="3559075" y="2070626"/>
                  </a:cubicBezTo>
                  <a:cubicBezTo>
                    <a:pt x="3566004" y="2076488"/>
                    <a:pt x="3572932" y="2082351"/>
                    <a:pt x="3575064" y="2091411"/>
                  </a:cubicBezTo>
                  <a:cubicBezTo>
                    <a:pt x="3581992" y="2105801"/>
                    <a:pt x="3584657" y="2120191"/>
                    <a:pt x="3573465" y="2133515"/>
                  </a:cubicBezTo>
                  <a:cubicBezTo>
                    <a:pt x="3560674" y="2146838"/>
                    <a:pt x="3545752" y="2146838"/>
                    <a:pt x="3529763" y="2140443"/>
                  </a:cubicBezTo>
                  <a:cubicBezTo>
                    <a:pt x="3474336" y="2091944"/>
                    <a:pt x="3418908" y="2043978"/>
                    <a:pt x="3363480" y="1995478"/>
                  </a:cubicBezTo>
                  <a:cubicBezTo>
                    <a:pt x="3350689" y="1984286"/>
                    <a:pt x="3338431" y="1973094"/>
                    <a:pt x="3326173" y="1962435"/>
                  </a:cubicBezTo>
                  <a:cubicBezTo>
                    <a:pt x="3318712" y="1944314"/>
                    <a:pt x="3320843" y="1928326"/>
                    <a:pt x="3337898" y="1917134"/>
                  </a:cubicBezTo>
                  <a:cubicBezTo>
                    <a:pt x="3346159" y="1911805"/>
                    <a:pt x="3354020" y="1910739"/>
                    <a:pt x="3361482" y="1912537"/>
                  </a:cubicBezTo>
                  <a:close/>
                  <a:moveTo>
                    <a:pt x="3072619" y="1868302"/>
                  </a:moveTo>
                  <a:cubicBezTo>
                    <a:pt x="3081413" y="1868368"/>
                    <a:pt x="3090873" y="1872366"/>
                    <a:pt x="3100200" y="1880360"/>
                  </a:cubicBezTo>
                  <a:cubicBezTo>
                    <a:pt x="3143902" y="1917667"/>
                    <a:pt x="3187604" y="1955507"/>
                    <a:pt x="3230774" y="1993347"/>
                  </a:cubicBezTo>
                  <a:cubicBezTo>
                    <a:pt x="3248894" y="1996011"/>
                    <a:pt x="3258488" y="2010935"/>
                    <a:pt x="3270746" y="2021594"/>
                  </a:cubicBezTo>
                  <a:cubicBezTo>
                    <a:pt x="3335233" y="2077022"/>
                    <a:pt x="3398655" y="2132982"/>
                    <a:pt x="3463675" y="2187876"/>
                  </a:cubicBezTo>
                  <a:cubicBezTo>
                    <a:pt x="3468472" y="2192140"/>
                    <a:pt x="3472735" y="2196404"/>
                    <a:pt x="3473269" y="2203332"/>
                  </a:cubicBezTo>
                  <a:cubicBezTo>
                    <a:pt x="3480730" y="2217722"/>
                    <a:pt x="3482329" y="2232111"/>
                    <a:pt x="3470071" y="2245435"/>
                  </a:cubicBezTo>
                  <a:cubicBezTo>
                    <a:pt x="3458346" y="2258759"/>
                    <a:pt x="3443956" y="2258226"/>
                    <a:pt x="3428500" y="2252364"/>
                  </a:cubicBezTo>
                  <a:cubicBezTo>
                    <a:pt x="3333634" y="2169756"/>
                    <a:pt x="3238768" y="2087681"/>
                    <a:pt x="3144435" y="2005072"/>
                  </a:cubicBezTo>
                  <a:cubicBezTo>
                    <a:pt x="3142303" y="2003473"/>
                    <a:pt x="3139638" y="2001874"/>
                    <a:pt x="3137507" y="2000808"/>
                  </a:cubicBezTo>
                  <a:cubicBezTo>
                    <a:pt x="3110859" y="1977358"/>
                    <a:pt x="3084744" y="1953908"/>
                    <a:pt x="3058096" y="1930458"/>
                  </a:cubicBezTo>
                  <a:cubicBezTo>
                    <a:pt x="3039443" y="1913936"/>
                    <a:pt x="3036245" y="1895283"/>
                    <a:pt x="3049036" y="1879827"/>
                  </a:cubicBezTo>
                  <a:cubicBezTo>
                    <a:pt x="3055698" y="1872099"/>
                    <a:pt x="3063826" y="1868235"/>
                    <a:pt x="3072619" y="1868302"/>
                  </a:cubicBezTo>
                  <a:close/>
                  <a:moveTo>
                    <a:pt x="3444089" y="1807346"/>
                  </a:moveTo>
                  <a:cubicBezTo>
                    <a:pt x="3452750" y="1807612"/>
                    <a:pt x="3462077" y="1811876"/>
                    <a:pt x="3471670" y="1820136"/>
                  </a:cubicBezTo>
                  <a:cubicBezTo>
                    <a:pt x="3531895" y="1871300"/>
                    <a:pt x="3592119" y="1922465"/>
                    <a:pt x="3651810" y="1974694"/>
                  </a:cubicBezTo>
                  <a:cubicBezTo>
                    <a:pt x="3665666" y="1986952"/>
                    <a:pt x="3677392" y="2001875"/>
                    <a:pt x="3666732" y="2022127"/>
                  </a:cubicBezTo>
                  <a:cubicBezTo>
                    <a:pt x="3657139" y="2040248"/>
                    <a:pt x="3641683" y="2044511"/>
                    <a:pt x="3622497" y="2037050"/>
                  </a:cubicBezTo>
                  <a:cubicBezTo>
                    <a:pt x="3609706" y="2039182"/>
                    <a:pt x="3604910" y="2028523"/>
                    <a:pt x="3596915" y="2022127"/>
                  </a:cubicBezTo>
                  <a:cubicBezTo>
                    <a:pt x="3570268" y="2001342"/>
                    <a:pt x="3546285" y="1977892"/>
                    <a:pt x="3520170" y="1956574"/>
                  </a:cubicBezTo>
                  <a:cubicBezTo>
                    <a:pt x="3514840" y="1952843"/>
                    <a:pt x="3508978" y="1947514"/>
                    <a:pt x="3507379" y="1939519"/>
                  </a:cubicBezTo>
                  <a:cubicBezTo>
                    <a:pt x="3481263" y="1916602"/>
                    <a:pt x="3455681" y="1893685"/>
                    <a:pt x="3429566" y="1870767"/>
                  </a:cubicBezTo>
                  <a:cubicBezTo>
                    <a:pt x="3409847" y="1853180"/>
                    <a:pt x="3406649" y="1833993"/>
                    <a:pt x="3420506" y="1818537"/>
                  </a:cubicBezTo>
                  <a:cubicBezTo>
                    <a:pt x="3427435" y="1810810"/>
                    <a:pt x="3435429" y="1807079"/>
                    <a:pt x="3444089" y="1807346"/>
                  </a:cubicBezTo>
                  <a:close/>
                  <a:moveTo>
                    <a:pt x="3538622" y="1697690"/>
                  </a:moveTo>
                  <a:cubicBezTo>
                    <a:pt x="3547616" y="1697957"/>
                    <a:pt x="3557476" y="1702354"/>
                    <a:pt x="3567602" y="1710881"/>
                  </a:cubicBezTo>
                  <a:cubicBezTo>
                    <a:pt x="3627827" y="1763110"/>
                    <a:pt x="3688051" y="1815341"/>
                    <a:pt x="3748808" y="1867570"/>
                  </a:cubicBezTo>
                  <a:cubicBezTo>
                    <a:pt x="3758401" y="1876098"/>
                    <a:pt x="3766395" y="1885158"/>
                    <a:pt x="3766395" y="1900081"/>
                  </a:cubicBezTo>
                  <a:cubicBezTo>
                    <a:pt x="3765329" y="1911273"/>
                    <a:pt x="3759467" y="1921399"/>
                    <a:pt x="3747742" y="1927261"/>
                  </a:cubicBezTo>
                  <a:cubicBezTo>
                    <a:pt x="3735484" y="1933657"/>
                    <a:pt x="3723226" y="1932058"/>
                    <a:pt x="3712567" y="1923531"/>
                  </a:cubicBezTo>
                  <a:cubicBezTo>
                    <a:pt x="3696578" y="1910207"/>
                    <a:pt x="3681122" y="1896350"/>
                    <a:pt x="3665134" y="1883026"/>
                  </a:cubicBezTo>
                  <a:cubicBezTo>
                    <a:pt x="3618234" y="1842522"/>
                    <a:pt x="3571866" y="1802017"/>
                    <a:pt x="3525498" y="1761511"/>
                  </a:cubicBezTo>
                  <a:cubicBezTo>
                    <a:pt x="3505779" y="1743924"/>
                    <a:pt x="3502048" y="1724737"/>
                    <a:pt x="3514839" y="1709282"/>
                  </a:cubicBezTo>
                  <a:cubicBezTo>
                    <a:pt x="3521501" y="1701288"/>
                    <a:pt x="3529629" y="1697424"/>
                    <a:pt x="3538622" y="1697690"/>
                  </a:cubicBezTo>
                  <a:close/>
                  <a:moveTo>
                    <a:pt x="3467606" y="1451865"/>
                  </a:moveTo>
                  <a:cubicBezTo>
                    <a:pt x="3476866" y="1453198"/>
                    <a:pt x="3487392" y="1459060"/>
                    <a:pt x="3499383" y="1469453"/>
                  </a:cubicBezTo>
                  <a:cubicBezTo>
                    <a:pt x="3612371" y="1571248"/>
                    <a:pt x="3725358" y="1673041"/>
                    <a:pt x="3837811" y="1775369"/>
                  </a:cubicBezTo>
                  <a:cubicBezTo>
                    <a:pt x="3846871" y="1783363"/>
                    <a:pt x="3856998" y="1791357"/>
                    <a:pt x="3856998" y="1811077"/>
                  </a:cubicBezTo>
                  <a:cubicBezTo>
                    <a:pt x="3856464" y="1817472"/>
                    <a:pt x="3852201" y="1827598"/>
                    <a:pt x="3841542" y="1832928"/>
                  </a:cubicBezTo>
                  <a:cubicBezTo>
                    <a:pt x="3830883" y="1838790"/>
                    <a:pt x="3819691" y="1838790"/>
                    <a:pt x="3810098" y="1831862"/>
                  </a:cubicBezTo>
                  <a:cubicBezTo>
                    <a:pt x="3802103" y="1826000"/>
                    <a:pt x="3795175" y="1819604"/>
                    <a:pt x="3787713" y="1813209"/>
                  </a:cubicBezTo>
                  <a:cubicBezTo>
                    <a:pt x="3677924" y="1714079"/>
                    <a:pt x="3568135" y="1614949"/>
                    <a:pt x="3458346" y="1515820"/>
                  </a:cubicBezTo>
                  <a:cubicBezTo>
                    <a:pt x="3434363" y="1493969"/>
                    <a:pt x="3429566" y="1476915"/>
                    <a:pt x="3443423" y="1461458"/>
                  </a:cubicBezTo>
                  <a:cubicBezTo>
                    <a:pt x="3450352" y="1453730"/>
                    <a:pt x="3458346" y="1450533"/>
                    <a:pt x="3467606" y="1451865"/>
                  </a:cubicBezTo>
                  <a:close/>
                  <a:moveTo>
                    <a:pt x="3419707" y="1000785"/>
                  </a:moveTo>
                  <a:cubicBezTo>
                    <a:pt x="3415044" y="1000851"/>
                    <a:pt x="3410380" y="1004183"/>
                    <a:pt x="3403985" y="1011110"/>
                  </a:cubicBezTo>
                  <a:cubicBezTo>
                    <a:pt x="3123651" y="1321824"/>
                    <a:pt x="2842783" y="1632002"/>
                    <a:pt x="2562448" y="1942182"/>
                  </a:cubicBezTo>
                  <a:cubicBezTo>
                    <a:pt x="2348733" y="2178814"/>
                    <a:pt x="2135018" y="2415446"/>
                    <a:pt x="1920770" y="2652078"/>
                  </a:cubicBezTo>
                  <a:cubicBezTo>
                    <a:pt x="1889858" y="2686187"/>
                    <a:pt x="1872271" y="2725093"/>
                    <a:pt x="1871738" y="2775191"/>
                  </a:cubicBezTo>
                  <a:cubicBezTo>
                    <a:pt x="1871205" y="2825289"/>
                    <a:pt x="1892523" y="2870057"/>
                    <a:pt x="1933028" y="2907364"/>
                  </a:cubicBezTo>
                  <a:cubicBezTo>
                    <a:pt x="2066266" y="3027279"/>
                    <a:pt x="2198972" y="3147727"/>
                    <a:pt x="2332211" y="3267642"/>
                  </a:cubicBezTo>
                  <a:cubicBezTo>
                    <a:pt x="2415885" y="3342789"/>
                    <a:pt x="2518745" y="3337992"/>
                    <a:pt x="2593892" y="3254851"/>
                  </a:cubicBezTo>
                  <a:cubicBezTo>
                    <a:pt x="2690891" y="3147194"/>
                    <a:pt x="2787889" y="3040070"/>
                    <a:pt x="2884887" y="2932946"/>
                  </a:cubicBezTo>
                  <a:cubicBezTo>
                    <a:pt x="3281938" y="2493791"/>
                    <a:pt x="3678990" y="2054635"/>
                    <a:pt x="4076575" y="1615480"/>
                  </a:cubicBezTo>
                  <a:cubicBezTo>
                    <a:pt x="4086168" y="1604288"/>
                    <a:pt x="4088300" y="1599492"/>
                    <a:pt x="4076042" y="1588300"/>
                  </a:cubicBezTo>
                  <a:cubicBezTo>
                    <a:pt x="3862327" y="1395905"/>
                    <a:pt x="3648612" y="1203508"/>
                    <a:pt x="3435429" y="1010045"/>
                  </a:cubicBezTo>
                  <a:cubicBezTo>
                    <a:pt x="3429034" y="1003916"/>
                    <a:pt x="3424371" y="1000717"/>
                    <a:pt x="3419707" y="1000785"/>
                  </a:cubicBezTo>
                  <a:close/>
                  <a:moveTo>
                    <a:pt x="3413644" y="901588"/>
                  </a:moveTo>
                  <a:cubicBezTo>
                    <a:pt x="3418374" y="901456"/>
                    <a:pt x="3423171" y="904521"/>
                    <a:pt x="3429567" y="910383"/>
                  </a:cubicBezTo>
                  <a:cubicBezTo>
                    <a:pt x="3677924" y="1135290"/>
                    <a:pt x="3926281" y="1359664"/>
                    <a:pt x="4175171" y="1583503"/>
                  </a:cubicBezTo>
                  <a:cubicBezTo>
                    <a:pt x="4186896" y="1594163"/>
                    <a:pt x="4185830" y="1599492"/>
                    <a:pt x="4175704" y="1610684"/>
                  </a:cubicBezTo>
                  <a:cubicBezTo>
                    <a:pt x="3664600" y="2175617"/>
                    <a:pt x="3154029" y="2740549"/>
                    <a:pt x="2642924" y="3305482"/>
                  </a:cubicBezTo>
                  <a:cubicBezTo>
                    <a:pt x="2545394" y="3413139"/>
                    <a:pt x="2395100" y="3421133"/>
                    <a:pt x="2287976" y="3324135"/>
                  </a:cubicBezTo>
                  <a:cubicBezTo>
                    <a:pt x="2153139" y="3202622"/>
                    <a:pt x="2018834" y="3081108"/>
                    <a:pt x="1883996" y="2959594"/>
                  </a:cubicBezTo>
                  <a:cubicBezTo>
                    <a:pt x="1828569" y="2907364"/>
                    <a:pt x="1800855" y="2845542"/>
                    <a:pt x="1800855" y="2760269"/>
                  </a:cubicBezTo>
                  <a:cubicBezTo>
                    <a:pt x="1801388" y="2709105"/>
                    <a:pt x="1823772" y="2653678"/>
                    <a:pt x="1866409" y="2606778"/>
                  </a:cubicBezTo>
                  <a:cubicBezTo>
                    <a:pt x="2186715" y="2252895"/>
                    <a:pt x="2507021" y="1898480"/>
                    <a:pt x="2826794" y="1544600"/>
                  </a:cubicBezTo>
                  <a:cubicBezTo>
                    <a:pt x="3017592" y="1333549"/>
                    <a:pt x="3208390" y="1123032"/>
                    <a:pt x="3398122" y="911982"/>
                  </a:cubicBezTo>
                  <a:cubicBezTo>
                    <a:pt x="3404251" y="905054"/>
                    <a:pt x="3408914" y="901723"/>
                    <a:pt x="3413644" y="901588"/>
                  </a:cubicBezTo>
                  <a:close/>
                  <a:moveTo>
                    <a:pt x="3446622" y="577819"/>
                  </a:moveTo>
                  <a:cubicBezTo>
                    <a:pt x="3456082" y="577286"/>
                    <a:pt x="3465808" y="582615"/>
                    <a:pt x="3478066" y="593807"/>
                  </a:cubicBezTo>
                  <a:cubicBezTo>
                    <a:pt x="3642749" y="742503"/>
                    <a:pt x="3806899" y="891197"/>
                    <a:pt x="3971582" y="1039359"/>
                  </a:cubicBezTo>
                  <a:cubicBezTo>
                    <a:pt x="4142661" y="1193916"/>
                    <a:pt x="4314273" y="1348474"/>
                    <a:pt x="4485351" y="1503031"/>
                  </a:cubicBezTo>
                  <a:cubicBezTo>
                    <a:pt x="4496010" y="1513157"/>
                    <a:pt x="4507735" y="1521684"/>
                    <a:pt x="4507735" y="1539805"/>
                  </a:cubicBezTo>
                  <a:cubicBezTo>
                    <a:pt x="4507202" y="1547799"/>
                    <a:pt x="4502406" y="1556326"/>
                    <a:pt x="4495477" y="1563788"/>
                  </a:cubicBezTo>
                  <a:cubicBezTo>
                    <a:pt x="4473093" y="1588302"/>
                    <a:pt x="4450709" y="1613351"/>
                    <a:pt x="4428325" y="1637866"/>
                  </a:cubicBezTo>
                  <a:cubicBezTo>
                    <a:pt x="4406474" y="1661849"/>
                    <a:pt x="4393150" y="1662915"/>
                    <a:pt x="4368634" y="1640531"/>
                  </a:cubicBezTo>
                  <a:cubicBezTo>
                    <a:pt x="4223670" y="1509959"/>
                    <a:pt x="4078706" y="1378852"/>
                    <a:pt x="3933742" y="1247744"/>
                  </a:cubicBezTo>
                  <a:cubicBezTo>
                    <a:pt x="3742412" y="1075067"/>
                    <a:pt x="3551080" y="902389"/>
                    <a:pt x="3359750" y="729179"/>
                  </a:cubicBezTo>
                  <a:cubicBezTo>
                    <a:pt x="3332036" y="704129"/>
                    <a:pt x="3331503" y="691871"/>
                    <a:pt x="3356552" y="663624"/>
                  </a:cubicBezTo>
                  <a:cubicBezTo>
                    <a:pt x="3376804" y="641240"/>
                    <a:pt x="3396523" y="619389"/>
                    <a:pt x="3416776" y="597005"/>
                  </a:cubicBezTo>
                  <a:cubicBezTo>
                    <a:pt x="3427968" y="584747"/>
                    <a:pt x="3437162" y="578352"/>
                    <a:pt x="3446622" y="577819"/>
                  </a:cubicBezTo>
                  <a:close/>
                  <a:moveTo>
                    <a:pt x="4352179" y="270038"/>
                  </a:moveTo>
                  <a:cubicBezTo>
                    <a:pt x="4356909" y="270038"/>
                    <a:pt x="4361706" y="272969"/>
                    <a:pt x="4367568" y="278299"/>
                  </a:cubicBezTo>
                  <a:cubicBezTo>
                    <a:pt x="4492813" y="391817"/>
                    <a:pt x="4618057" y="504805"/>
                    <a:pt x="4743302" y="617790"/>
                  </a:cubicBezTo>
                  <a:cubicBezTo>
                    <a:pt x="4754494" y="627917"/>
                    <a:pt x="4756093" y="634846"/>
                    <a:pt x="4745434" y="646571"/>
                  </a:cubicBezTo>
                  <a:cubicBezTo>
                    <a:pt x="4580750" y="828309"/>
                    <a:pt x="4416067" y="1010046"/>
                    <a:pt x="4251917" y="1192318"/>
                  </a:cubicBezTo>
                  <a:cubicBezTo>
                    <a:pt x="4247120" y="1197648"/>
                    <a:pt x="4243390" y="1203510"/>
                    <a:pt x="4234329" y="1204576"/>
                  </a:cubicBezTo>
                  <a:cubicBezTo>
                    <a:pt x="4231132" y="1201911"/>
                    <a:pt x="4226868" y="1199247"/>
                    <a:pt x="4223137" y="1196049"/>
                  </a:cubicBezTo>
                  <a:cubicBezTo>
                    <a:pt x="4096827" y="1081996"/>
                    <a:pt x="3970516" y="967944"/>
                    <a:pt x="3844206" y="853891"/>
                  </a:cubicBezTo>
                  <a:cubicBezTo>
                    <a:pt x="3832481" y="843231"/>
                    <a:pt x="3833547" y="835770"/>
                    <a:pt x="3843673" y="825111"/>
                  </a:cubicBezTo>
                  <a:cubicBezTo>
                    <a:pt x="4008356" y="643373"/>
                    <a:pt x="4173039" y="461635"/>
                    <a:pt x="4337190" y="279364"/>
                  </a:cubicBezTo>
                  <a:cubicBezTo>
                    <a:pt x="4342786" y="272969"/>
                    <a:pt x="4347449" y="270038"/>
                    <a:pt x="4352179" y="270038"/>
                  </a:cubicBezTo>
                  <a:close/>
                  <a:moveTo>
                    <a:pt x="4381958" y="29"/>
                  </a:moveTo>
                  <a:cubicBezTo>
                    <a:pt x="4390885" y="-437"/>
                    <a:pt x="4400078" y="4626"/>
                    <a:pt x="4411803" y="15018"/>
                  </a:cubicBezTo>
                  <a:cubicBezTo>
                    <a:pt x="4571691" y="159450"/>
                    <a:pt x="4731577" y="303348"/>
                    <a:pt x="4891464" y="447779"/>
                  </a:cubicBezTo>
                  <a:cubicBezTo>
                    <a:pt x="4926639" y="479223"/>
                    <a:pt x="4961814" y="511200"/>
                    <a:pt x="4996989" y="542645"/>
                  </a:cubicBezTo>
                  <a:cubicBezTo>
                    <a:pt x="5005516" y="550106"/>
                    <a:pt x="5012978" y="558100"/>
                    <a:pt x="5018840" y="567694"/>
                  </a:cubicBezTo>
                  <a:cubicBezTo>
                    <a:pt x="5018307" y="574622"/>
                    <a:pt x="5018307" y="582083"/>
                    <a:pt x="5018307" y="589012"/>
                  </a:cubicBezTo>
                  <a:cubicBezTo>
                    <a:pt x="4991127" y="619390"/>
                    <a:pt x="4963946" y="649769"/>
                    <a:pt x="4936232" y="679614"/>
                  </a:cubicBezTo>
                  <a:cubicBezTo>
                    <a:pt x="4918112" y="699333"/>
                    <a:pt x="4902123" y="700399"/>
                    <a:pt x="4882404" y="682812"/>
                  </a:cubicBezTo>
                  <a:cubicBezTo>
                    <a:pt x="4684144" y="503739"/>
                    <a:pt x="4486418" y="325199"/>
                    <a:pt x="4288690" y="146126"/>
                  </a:cubicBezTo>
                  <a:cubicBezTo>
                    <a:pt x="4268971" y="128005"/>
                    <a:pt x="4268438" y="112550"/>
                    <a:pt x="4286559" y="92297"/>
                  </a:cubicBezTo>
                  <a:cubicBezTo>
                    <a:pt x="4308943" y="67249"/>
                    <a:pt x="4331327" y="42733"/>
                    <a:pt x="4353711" y="18217"/>
                  </a:cubicBezTo>
                  <a:cubicBezTo>
                    <a:pt x="4364370" y="6492"/>
                    <a:pt x="4373031" y="496"/>
                    <a:pt x="4381958" y="29"/>
                  </a:cubicBez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grpSp>
      <p:sp>
        <p:nvSpPr>
          <p:cNvPr id="21" name="TextBox 20">
            <a:extLst>
              <a:ext uri="{FF2B5EF4-FFF2-40B4-BE49-F238E27FC236}">
                <a16:creationId xmlns:a16="http://schemas.microsoft.com/office/drawing/2014/main" id="{44B7E1E8-2CCA-4BC5-A957-18CEC485D301}"/>
              </a:ext>
            </a:extLst>
          </p:cNvPr>
          <p:cNvSpPr txBox="1"/>
          <p:nvPr/>
        </p:nvSpPr>
        <p:spPr>
          <a:xfrm>
            <a:off x="578424" y="2684109"/>
            <a:ext cx="3643085" cy="1938992"/>
          </a:xfrm>
          <a:prstGeom prst="rect">
            <a:avLst/>
          </a:prstGeom>
          <a:noFill/>
        </p:spPr>
        <p:txBody>
          <a:bodyPr wrap="square">
            <a:spAutoFit/>
          </a:bodyPr>
          <a:lstStyle/>
          <a:p>
            <a:pPr algn="ctr"/>
            <a:r>
              <a:rPr lang="en-US" sz="6000" dirty="0">
                <a:solidFill>
                  <a:schemeClr val="bg1"/>
                </a:solidFill>
              </a:rPr>
              <a:t>Thank</a:t>
            </a:r>
          </a:p>
          <a:p>
            <a:pPr algn="ctr"/>
            <a:r>
              <a:rPr lang="en-US" sz="6000" dirty="0">
                <a:solidFill>
                  <a:schemeClr val="bg1"/>
                </a:solidFill>
              </a:rPr>
              <a:t>You…</a:t>
            </a:r>
          </a:p>
        </p:txBody>
      </p:sp>
    </p:spTree>
    <p:extLst>
      <p:ext uri="{BB962C8B-B14F-4D97-AF65-F5344CB8AC3E}">
        <p14:creationId xmlns:p14="http://schemas.microsoft.com/office/powerpoint/2010/main" val="632646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C1B8-66E9-46D4-A439-FB36EC409F8F}"/>
              </a:ext>
            </a:extLst>
          </p:cNvPr>
          <p:cNvSpPr>
            <a:spLocks noGrp="1"/>
          </p:cNvSpPr>
          <p:nvPr>
            <p:ph type="title"/>
          </p:nvPr>
        </p:nvSpPr>
        <p:spPr/>
        <p:txBody>
          <a:bodyPr/>
          <a:lstStyle/>
          <a:p>
            <a:r>
              <a:rPr lang="en-US" b="1" dirty="0">
                <a:solidFill>
                  <a:schemeClr val="bg1"/>
                </a:solidFill>
                <a:latin typeface="Samsung Sharp Sans"/>
              </a:rPr>
              <a:t>Data Description.</a:t>
            </a:r>
            <a:br>
              <a:rPr lang="en-US" b="1" dirty="0">
                <a:solidFill>
                  <a:schemeClr val="bg1"/>
                </a:solidFill>
                <a:latin typeface="Samsung Sharp Sans"/>
              </a:rPr>
            </a:br>
            <a:r>
              <a:rPr lang="en-US" dirty="0">
                <a:solidFill>
                  <a:schemeClr val="bg1"/>
                </a:solidFill>
                <a:latin typeface="Samsung Sharp Sans"/>
              </a:rPr>
              <a:t>Columns Description</a:t>
            </a:r>
            <a:endParaRPr lang="en-US" dirty="0">
              <a:latin typeface="Samsung Sharp Sans"/>
            </a:endParaRPr>
          </a:p>
        </p:txBody>
      </p:sp>
      <p:graphicFrame>
        <p:nvGraphicFramePr>
          <p:cNvPr id="4" name="TextBox 1">
            <a:extLst>
              <a:ext uri="{FF2B5EF4-FFF2-40B4-BE49-F238E27FC236}">
                <a16:creationId xmlns:a16="http://schemas.microsoft.com/office/drawing/2014/main" id="{F412F893-C58D-435E-8606-444F782A03C0}"/>
              </a:ext>
            </a:extLst>
          </p:cNvPr>
          <p:cNvGraphicFramePr/>
          <p:nvPr>
            <p:extLst>
              <p:ext uri="{D42A27DB-BD31-4B8C-83A1-F6EECF244321}">
                <p14:modId xmlns:p14="http://schemas.microsoft.com/office/powerpoint/2010/main" val="974113477"/>
              </p:ext>
            </p:extLst>
          </p:nvPr>
        </p:nvGraphicFramePr>
        <p:xfrm>
          <a:off x="203911" y="2098303"/>
          <a:ext cx="3280836" cy="4210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extBox 1">
            <a:extLst>
              <a:ext uri="{FF2B5EF4-FFF2-40B4-BE49-F238E27FC236}">
                <a16:creationId xmlns:a16="http://schemas.microsoft.com/office/drawing/2014/main" id="{D2B54798-4A66-44BE-8C5A-4E72AB8B75DB}"/>
              </a:ext>
            </a:extLst>
          </p:cNvPr>
          <p:cNvGraphicFramePr/>
          <p:nvPr>
            <p:extLst>
              <p:ext uri="{D42A27DB-BD31-4B8C-83A1-F6EECF244321}">
                <p14:modId xmlns:p14="http://schemas.microsoft.com/office/powerpoint/2010/main" val="944590952"/>
              </p:ext>
            </p:extLst>
          </p:nvPr>
        </p:nvGraphicFramePr>
        <p:xfrm>
          <a:off x="3561337" y="2098303"/>
          <a:ext cx="6230363" cy="42105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3754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Samsung Sharp Sans"/>
              </a:rPr>
              <a:t>Data Description cont.</a:t>
            </a:r>
            <a:br>
              <a:rPr lang="en-US" b="1" dirty="0">
                <a:solidFill>
                  <a:schemeClr val="bg1"/>
                </a:solidFill>
                <a:latin typeface="Samsung Sharp Sans"/>
              </a:rPr>
            </a:br>
            <a:r>
              <a:rPr lang="en-US" dirty="0">
                <a:solidFill>
                  <a:schemeClr val="bg1"/>
                </a:solidFill>
                <a:latin typeface="Samsung Sharp Sans"/>
              </a:rPr>
              <a:t>Columns Description cont.</a:t>
            </a:r>
            <a:endParaRPr lang="en-US" b="1" dirty="0">
              <a:solidFill>
                <a:schemeClr val="bg1"/>
              </a:solidFill>
              <a:latin typeface="Samsung Sharp Sans"/>
            </a:endParaRPr>
          </a:p>
        </p:txBody>
      </p:sp>
      <p:graphicFrame>
        <p:nvGraphicFramePr>
          <p:cNvPr id="5" name="TextBox 1">
            <a:extLst>
              <a:ext uri="{FF2B5EF4-FFF2-40B4-BE49-F238E27FC236}">
                <a16:creationId xmlns:a16="http://schemas.microsoft.com/office/drawing/2014/main" id="{DCADE6D8-2148-41F2-93A5-0125879CC28A}"/>
              </a:ext>
            </a:extLst>
          </p:cNvPr>
          <p:cNvGraphicFramePr/>
          <p:nvPr>
            <p:extLst>
              <p:ext uri="{D42A27DB-BD31-4B8C-83A1-F6EECF244321}">
                <p14:modId xmlns:p14="http://schemas.microsoft.com/office/powerpoint/2010/main" val="3135000490"/>
              </p:ext>
            </p:extLst>
          </p:nvPr>
        </p:nvGraphicFramePr>
        <p:xfrm>
          <a:off x="201368" y="2133600"/>
          <a:ext cx="3811832" cy="4535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extBox 1">
            <a:extLst>
              <a:ext uri="{FF2B5EF4-FFF2-40B4-BE49-F238E27FC236}">
                <a16:creationId xmlns:a16="http://schemas.microsoft.com/office/drawing/2014/main" id="{3EDA3B4D-DF47-4A2A-958B-AD40E75CDDB2}"/>
              </a:ext>
            </a:extLst>
          </p:cNvPr>
          <p:cNvGraphicFramePr/>
          <p:nvPr>
            <p:extLst>
              <p:ext uri="{D42A27DB-BD31-4B8C-83A1-F6EECF244321}">
                <p14:modId xmlns:p14="http://schemas.microsoft.com/office/powerpoint/2010/main" val="2720860244"/>
              </p:ext>
            </p:extLst>
          </p:nvPr>
        </p:nvGraphicFramePr>
        <p:xfrm>
          <a:off x="4063085" y="2160815"/>
          <a:ext cx="5728615" cy="45357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295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BFA58590-BB3B-463A-94E4-E3FFADDAE9A9}"/>
              </a:ext>
            </a:extLst>
          </p:cNvPr>
          <p:cNvSpPr>
            <a:spLocks noGrp="1"/>
          </p:cNvSpPr>
          <p:nvPr>
            <p:ph type="subTitle"/>
          </p:nvPr>
        </p:nvSpPr>
        <p:spPr>
          <a:xfrm>
            <a:off x="139699" y="1136650"/>
            <a:ext cx="9763125" cy="5594350"/>
          </a:xfrm>
        </p:spPr>
        <p:txBody>
          <a:bodyPr numCol="2"/>
          <a:lstStyle/>
          <a:p>
            <a:r>
              <a:rPr lang="en-US" sz="1400" b="1" dirty="0" err="1">
                <a:solidFill>
                  <a:schemeClr val="bg1"/>
                </a:solidFill>
              </a:rPr>
              <a:t>total_cases_per_million</a:t>
            </a:r>
            <a:endParaRPr lang="en-US" sz="1400" b="1" dirty="0">
              <a:solidFill>
                <a:schemeClr val="bg1"/>
              </a:solidFill>
            </a:endParaRPr>
          </a:p>
          <a:p>
            <a:r>
              <a:rPr lang="en-US" sz="1400" b="1" dirty="0" err="1">
                <a:solidFill>
                  <a:schemeClr val="bg1"/>
                </a:solidFill>
              </a:rPr>
              <a:t>new_cases_per_million</a:t>
            </a:r>
            <a:endParaRPr lang="en-US" sz="1400" b="1" dirty="0">
              <a:solidFill>
                <a:schemeClr val="bg1"/>
              </a:solidFill>
            </a:endParaRPr>
          </a:p>
          <a:p>
            <a:r>
              <a:rPr lang="en-US" sz="1400" b="1" dirty="0" err="1">
                <a:solidFill>
                  <a:schemeClr val="bg1"/>
                </a:solidFill>
              </a:rPr>
              <a:t>total_deaths_per_million</a:t>
            </a:r>
            <a:endParaRPr lang="en-US" sz="1400" b="1" dirty="0">
              <a:solidFill>
                <a:schemeClr val="bg1"/>
              </a:solidFill>
            </a:endParaRPr>
          </a:p>
          <a:p>
            <a:r>
              <a:rPr lang="en-US" sz="1400" b="1" dirty="0" err="1">
                <a:solidFill>
                  <a:schemeClr val="bg1"/>
                </a:solidFill>
              </a:rPr>
              <a:t>new_cases_smoothed</a:t>
            </a:r>
            <a:r>
              <a:rPr lang="en-US" sz="1400" b="1" dirty="0">
                <a:solidFill>
                  <a:schemeClr val="bg1"/>
                </a:solidFill>
              </a:rPr>
              <a:t> </a:t>
            </a:r>
            <a:r>
              <a:rPr lang="en-US" sz="1400" b="1" dirty="0" err="1">
                <a:solidFill>
                  <a:schemeClr val="bg1"/>
                </a:solidFill>
              </a:rPr>
              <a:t>per_million</a:t>
            </a:r>
            <a:endParaRPr lang="en-US" sz="1400" b="1" dirty="0">
              <a:solidFill>
                <a:schemeClr val="bg1"/>
              </a:solidFill>
            </a:endParaRPr>
          </a:p>
          <a:p>
            <a:r>
              <a:rPr lang="en-US" sz="1400" b="1" dirty="0" err="1">
                <a:solidFill>
                  <a:schemeClr val="bg1"/>
                </a:solidFill>
              </a:rPr>
              <a:t>new_deaths_smoothed_per_million</a:t>
            </a:r>
            <a:endParaRPr lang="en-US" sz="1400" b="1" dirty="0">
              <a:solidFill>
                <a:schemeClr val="bg1"/>
              </a:solidFill>
            </a:endParaRPr>
          </a:p>
          <a:p>
            <a:r>
              <a:rPr lang="en-US" sz="1400" b="1" dirty="0" err="1">
                <a:solidFill>
                  <a:schemeClr val="bg1"/>
                </a:solidFill>
              </a:rPr>
              <a:t>new_deaths_per_million</a:t>
            </a:r>
            <a:endParaRPr lang="en-US" sz="1400" b="1" dirty="0">
              <a:solidFill>
                <a:schemeClr val="bg1"/>
              </a:solidFill>
            </a:endParaRPr>
          </a:p>
          <a:p>
            <a:r>
              <a:rPr lang="en-US" sz="1400" b="1" dirty="0" err="1">
                <a:solidFill>
                  <a:schemeClr val="bg1"/>
                </a:solidFill>
              </a:rPr>
              <a:t>icu_patients_per_million</a:t>
            </a:r>
            <a:endParaRPr lang="en-US" sz="1400" b="1" dirty="0">
              <a:solidFill>
                <a:schemeClr val="bg1"/>
              </a:solidFill>
            </a:endParaRPr>
          </a:p>
          <a:p>
            <a:r>
              <a:rPr lang="en-US" sz="1400" b="1" dirty="0" err="1">
                <a:solidFill>
                  <a:schemeClr val="bg1"/>
                </a:solidFill>
              </a:rPr>
              <a:t>hosp_patients_per_million</a:t>
            </a:r>
            <a:endParaRPr lang="en-US" sz="1400" b="1" dirty="0">
              <a:solidFill>
                <a:schemeClr val="bg1"/>
              </a:solidFill>
            </a:endParaRPr>
          </a:p>
          <a:p>
            <a:r>
              <a:rPr lang="en-US" sz="1400" b="1" dirty="0" err="1">
                <a:solidFill>
                  <a:schemeClr val="bg1"/>
                </a:solidFill>
              </a:rPr>
              <a:t>weekly_icu_admissions_per_million</a:t>
            </a:r>
            <a:endParaRPr lang="en-US" sz="1400" b="1" dirty="0">
              <a:solidFill>
                <a:schemeClr val="bg1"/>
              </a:solidFill>
            </a:endParaRPr>
          </a:p>
          <a:p>
            <a:r>
              <a:rPr lang="en-US" sz="1400" b="1" dirty="0" err="1">
                <a:solidFill>
                  <a:schemeClr val="bg1"/>
                </a:solidFill>
              </a:rPr>
              <a:t>weekly_hosp_admissions_per_million</a:t>
            </a:r>
            <a:endParaRPr lang="en-US" sz="1400" b="1" dirty="0">
              <a:solidFill>
                <a:schemeClr val="bg1"/>
              </a:solidFill>
            </a:endParaRPr>
          </a:p>
          <a:p>
            <a:r>
              <a:rPr lang="en-US" sz="1400" b="1" dirty="0" err="1">
                <a:solidFill>
                  <a:schemeClr val="bg1"/>
                </a:solidFill>
              </a:rPr>
              <a:t>total_tests_per_thousand</a:t>
            </a:r>
            <a:endParaRPr lang="en-US" sz="1400" b="1" dirty="0">
              <a:solidFill>
                <a:schemeClr val="bg1"/>
              </a:solidFill>
            </a:endParaRPr>
          </a:p>
          <a:p>
            <a:r>
              <a:rPr lang="en-US" sz="1400" b="1" dirty="0" err="1">
                <a:solidFill>
                  <a:schemeClr val="bg1"/>
                </a:solidFill>
              </a:rPr>
              <a:t>new_tests_per_thousand</a:t>
            </a:r>
            <a:endParaRPr lang="en-US" sz="1400" b="1" dirty="0">
              <a:solidFill>
                <a:schemeClr val="bg1"/>
              </a:solidFill>
            </a:endParaRPr>
          </a:p>
          <a:p>
            <a:r>
              <a:rPr lang="en-US" sz="1400" b="1" dirty="0" err="1">
                <a:solidFill>
                  <a:schemeClr val="bg1"/>
                </a:solidFill>
              </a:rPr>
              <a:t>new_tests_smoothed_per_thousand</a:t>
            </a:r>
            <a:endParaRPr lang="en-US" sz="1400" b="1" dirty="0">
              <a:solidFill>
                <a:schemeClr val="bg1"/>
              </a:solidFill>
            </a:endParaRPr>
          </a:p>
          <a:p>
            <a:r>
              <a:rPr lang="en-US" sz="1400" b="1" dirty="0" err="1">
                <a:solidFill>
                  <a:schemeClr val="bg1"/>
                </a:solidFill>
              </a:rPr>
              <a:t>total_vaccinations_per_hundred</a:t>
            </a:r>
            <a:endParaRPr lang="en-US" sz="1400" b="1" dirty="0">
              <a:solidFill>
                <a:schemeClr val="bg1"/>
              </a:solidFill>
            </a:endParaRPr>
          </a:p>
          <a:p>
            <a:r>
              <a:rPr lang="en-US" sz="1400" b="1" dirty="0" err="1">
                <a:solidFill>
                  <a:schemeClr val="bg1"/>
                </a:solidFill>
              </a:rPr>
              <a:t>people_vaccinated_per_hundred</a:t>
            </a:r>
            <a:endParaRPr lang="en-US" sz="1400" b="1" dirty="0">
              <a:solidFill>
                <a:schemeClr val="bg1"/>
              </a:solidFill>
            </a:endParaRPr>
          </a:p>
          <a:p>
            <a:r>
              <a:rPr lang="en-US" sz="1400" b="1" dirty="0" err="1">
                <a:solidFill>
                  <a:schemeClr val="bg1"/>
                </a:solidFill>
              </a:rPr>
              <a:t>people_fully_vaccinated_per_hundred</a:t>
            </a:r>
            <a:endParaRPr lang="en-US" sz="1400" b="1" dirty="0">
              <a:solidFill>
                <a:schemeClr val="bg1"/>
              </a:solidFill>
            </a:endParaRPr>
          </a:p>
          <a:p>
            <a:r>
              <a:rPr lang="en-US" sz="1400" b="1" dirty="0" err="1">
                <a:solidFill>
                  <a:schemeClr val="bg1"/>
                </a:solidFill>
              </a:rPr>
              <a:t>total_boosters_per_hundred</a:t>
            </a:r>
            <a:endParaRPr lang="en-US" sz="1400" b="1" dirty="0">
              <a:solidFill>
                <a:schemeClr val="bg1"/>
              </a:solidFill>
            </a:endParaRPr>
          </a:p>
          <a:p>
            <a:r>
              <a:rPr lang="en-US" sz="1400" b="1" dirty="0" err="1">
                <a:solidFill>
                  <a:schemeClr val="bg1"/>
                </a:solidFill>
              </a:rPr>
              <a:t>new_people_vaccinated_smoothed_per_hundred</a:t>
            </a:r>
            <a:endParaRPr lang="en-US" sz="1400" b="1" dirty="0">
              <a:solidFill>
                <a:schemeClr val="bg1"/>
              </a:solidFill>
            </a:endParaRPr>
          </a:p>
          <a:p>
            <a:r>
              <a:rPr lang="en-US" sz="1400" b="1" dirty="0" err="1">
                <a:solidFill>
                  <a:schemeClr val="bg1"/>
                </a:solidFill>
              </a:rPr>
              <a:t>new_vaccinations_smoothed_per_million</a:t>
            </a:r>
            <a:endParaRPr lang="en-US" sz="1400" b="1" dirty="0">
              <a:solidFill>
                <a:schemeClr val="bg1"/>
              </a:solidFill>
            </a:endParaRPr>
          </a:p>
          <a:p>
            <a:r>
              <a:rPr lang="en-US" sz="1400" b="1" dirty="0" err="1">
                <a:solidFill>
                  <a:schemeClr val="bg1"/>
                </a:solidFill>
              </a:rPr>
              <a:t>excess_mortality_cumulative_per_million</a:t>
            </a:r>
            <a:endParaRPr lang="en-US" sz="1400" b="1" dirty="0">
              <a:solidFill>
                <a:schemeClr val="bg1"/>
              </a:solidFill>
            </a:endParaRPr>
          </a:p>
          <a:p>
            <a:r>
              <a:rPr lang="en-US" sz="1400" b="1" dirty="0" err="1">
                <a:solidFill>
                  <a:schemeClr val="bg1"/>
                </a:solidFill>
              </a:rPr>
              <a:t>new_people_vaccinated_smoothed</a:t>
            </a:r>
            <a:endParaRPr lang="en-US" sz="1400" b="1" dirty="0">
              <a:solidFill>
                <a:schemeClr val="bg1"/>
              </a:solidFill>
            </a:endParaRPr>
          </a:p>
          <a:p>
            <a:r>
              <a:rPr lang="en-US" sz="1400" b="1" dirty="0" err="1">
                <a:solidFill>
                  <a:schemeClr val="bg1"/>
                </a:solidFill>
              </a:rPr>
              <a:t>stringency_index</a:t>
            </a:r>
            <a:endParaRPr lang="en-US" sz="1400" b="1" dirty="0">
              <a:solidFill>
                <a:schemeClr val="bg1"/>
              </a:solidFill>
            </a:endParaRPr>
          </a:p>
          <a:p>
            <a:r>
              <a:rPr lang="en-US" sz="1400" b="1" dirty="0" err="1">
                <a:solidFill>
                  <a:schemeClr val="bg1"/>
                </a:solidFill>
              </a:rPr>
              <a:t>handwashing_facilities</a:t>
            </a:r>
            <a:endParaRPr lang="en-US" sz="1400" b="1" dirty="0">
              <a:solidFill>
                <a:schemeClr val="bg1"/>
              </a:solidFill>
            </a:endParaRPr>
          </a:p>
          <a:p>
            <a:r>
              <a:rPr lang="en-US" sz="1400" b="1" dirty="0" err="1">
                <a:solidFill>
                  <a:schemeClr val="bg1"/>
                </a:solidFill>
              </a:rPr>
              <a:t>hospital_beds_per_thousand</a:t>
            </a:r>
            <a:endParaRPr lang="en-US" sz="1400" b="1" dirty="0">
              <a:solidFill>
                <a:schemeClr val="bg1"/>
              </a:solidFill>
            </a:endParaRPr>
          </a:p>
          <a:p>
            <a:r>
              <a:rPr lang="en-US" sz="1400" b="1" dirty="0" err="1">
                <a:solidFill>
                  <a:schemeClr val="bg1"/>
                </a:solidFill>
              </a:rPr>
              <a:t>life_expectancy</a:t>
            </a:r>
            <a:endParaRPr lang="en-US" sz="1400" b="1" dirty="0">
              <a:solidFill>
                <a:schemeClr val="bg1"/>
              </a:solidFill>
            </a:endParaRPr>
          </a:p>
          <a:p>
            <a:r>
              <a:rPr lang="en-US" sz="1400" b="1" dirty="0" err="1">
                <a:solidFill>
                  <a:schemeClr val="bg1"/>
                </a:solidFill>
              </a:rPr>
              <a:t>human_development_index</a:t>
            </a:r>
            <a:endParaRPr lang="en-US" sz="1400" b="1" dirty="0">
              <a:solidFill>
                <a:schemeClr val="bg1"/>
              </a:solidFill>
            </a:endParaRPr>
          </a:p>
          <a:p>
            <a:pPr marL="0" marR="0">
              <a:lnSpc>
                <a:spcPct val="107000"/>
              </a:lnSpc>
              <a:spcBef>
                <a:spcPts val="0"/>
              </a:spcBef>
              <a:spcAft>
                <a:spcPts val="800"/>
              </a:spcAft>
            </a:pPr>
            <a:endParaRPr lang="en-US" sz="12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400" b="1" dirty="0">
                <a:solidFill>
                  <a:schemeClr val="bg1"/>
                </a:solidFill>
                <a:latin typeface="Calibri" panose="020F0502020204030204" pitchFamily="34" charset="0"/>
                <a:ea typeface="Calibri" panose="020F0502020204030204" pitchFamily="34" charset="0"/>
                <a:cs typeface="Arial" panose="020B0604020202020204" pitchFamily="34" charset="0"/>
              </a:rPr>
              <a:t>Columns  </a:t>
            </a:r>
            <a:r>
              <a:rPr lang="en-US" sz="2400" dirty="0">
                <a:solidFill>
                  <a:schemeClr val="bg1"/>
                </a:solidFill>
                <a:latin typeface="Calibri" panose="020F0502020204030204" pitchFamily="34" charset="0"/>
                <a:ea typeface="Calibri" panose="020F0502020204030204" pitchFamily="34" charset="0"/>
                <a:cs typeface="Arial" panose="020B0604020202020204" pitchFamily="34" charset="0"/>
              </a:rPr>
              <a:t>Removed as there’s no Use for our exploratory analysis .</a:t>
            </a:r>
          </a:p>
        </p:txBody>
      </p:sp>
      <p:sp>
        <p:nvSpPr>
          <p:cNvPr id="6" name="Title 1">
            <a:extLst>
              <a:ext uri="{FF2B5EF4-FFF2-40B4-BE49-F238E27FC236}">
                <a16:creationId xmlns:a16="http://schemas.microsoft.com/office/drawing/2014/main" id="{63F4011E-8EE7-48FB-B72A-326A2F09C1CD}"/>
              </a:ext>
            </a:extLst>
          </p:cNvPr>
          <p:cNvSpPr txBox="1">
            <a:spLocks/>
          </p:cNvSpPr>
          <p:nvPr/>
        </p:nvSpPr>
        <p:spPr>
          <a:xfrm>
            <a:off x="139700" y="502200"/>
            <a:ext cx="9563100" cy="551900"/>
          </a:xfrm>
          <a:prstGeom prst="rect">
            <a:avLst/>
          </a:prstGeom>
        </p:spPr>
        <p:txBody>
          <a:bodyPr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solidFill>
                  <a:schemeClr val="bg1"/>
                </a:solidFill>
              </a:rPr>
              <a:t>Dropped Columns</a:t>
            </a:r>
            <a:endParaRPr lang="en-US" sz="2400" dirty="0">
              <a:solidFill>
                <a:schemeClr val="bg1"/>
              </a:solidFill>
            </a:endParaRPr>
          </a:p>
        </p:txBody>
      </p:sp>
    </p:spTree>
    <p:extLst>
      <p:ext uri="{BB962C8B-B14F-4D97-AF65-F5344CB8AC3E}">
        <p14:creationId xmlns:p14="http://schemas.microsoft.com/office/powerpoint/2010/main" val="4161943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88CF-5CE5-4FF6-A784-B79E1D39D344}"/>
              </a:ext>
            </a:extLst>
          </p:cNvPr>
          <p:cNvSpPr>
            <a:spLocks noGrp="1"/>
          </p:cNvSpPr>
          <p:nvPr>
            <p:ph type="title"/>
          </p:nvPr>
        </p:nvSpPr>
        <p:spPr/>
        <p:txBody>
          <a:bodyPr/>
          <a:lstStyle/>
          <a:p>
            <a:r>
              <a:rPr lang="en-US" b="1" dirty="0">
                <a:solidFill>
                  <a:schemeClr val="bg1"/>
                </a:solidFill>
                <a:latin typeface="Samsung Sharp Sans"/>
              </a:rPr>
              <a:t>Data Preprocessing.</a:t>
            </a:r>
            <a:br>
              <a:rPr lang="en-US" dirty="0">
                <a:solidFill>
                  <a:schemeClr val="bg1"/>
                </a:solidFill>
                <a:latin typeface="Samsung Sharp Sans"/>
              </a:rPr>
            </a:br>
            <a:r>
              <a:rPr lang="en-US" dirty="0">
                <a:solidFill>
                  <a:schemeClr val="bg1"/>
                </a:solidFill>
                <a:latin typeface="Samsung Sharp Sans"/>
              </a:rPr>
              <a:t>Correlation matrix (Heatmap).</a:t>
            </a:r>
          </a:p>
        </p:txBody>
      </p:sp>
      <p:sp>
        <p:nvSpPr>
          <p:cNvPr id="7" name="TextBox 6">
            <a:extLst>
              <a:ext uri="{FF2B5EF4-FFF2-40B4-BE49-F238E27FC236}">
                <a16:creationId xmlns:a16="http://schemas.microsoft.com/office/drawing/2014/main" id="{DAE156C9-3B22-4045-B3CE-7277A58D8FC2}"/>
              </a:ext>
            </a:extLst>
          </p:cNvPr>
          <p:cNvSpPr txBox="1"/>
          <p:nvPr/>
        </p:nvSpPr>
        <p:spPr>
          <a:xfrm>
            <a:off x="165100" y="2306240"/>
            <a:ext cx="5118100" cy="3785652"/>
          </a:xfrm>
          <a:prstGeom prst="rect">
            <a:avLst/>
          </a:prstGeom>
          <a:noFill/>
        </p:spPr>
        <p:txBody>
          <a:bodyPr wrap="square">
            <a:spAutoFit/>
          </a:bodyPr>
          <a:lstStyle/>
          <a:p>
            <a:pPr algn="ctr"/>
            <a:r>
              <a:rPr lang="en-US" sz="2000" b="0" dirty="0">
                <a:effectLst/>
                <a:latin typeface="+mj-lt"/>
              </a:rPr>
              <a:t>From the we can already see in the heatmap we also can see that some features won't be relevant in our exploratory analysis, as there are too many missing values. Plus, there is so much features to analyze that it may be better to concentrate on the ones which can give us real insights and have high correlation with the study we are conducting. most of these features have </a:t>
            </a:r>
            <a:r>
              <a:rPr lang="en-US" sz="2000" b="0" dirty="0" err="1">
                <a:effectLst/>
                <a:latin typeface="+mj-lt"/>
              </a:rPr>
              <a:t>NaN</a:t>
            </a:r>
            <a:r>
              <a:rPr lang="en-US" sz="2000" b="0" dirty="0">
                <a:effectLst/>
                <a:latin typeface="+mj-lt"/>
              </a:rPr>
              <a:t> percentage of above 80% so it </a:t>
            </a:r>
            <a:r>
              <a:rPr lang="en-US" sz="2000" b="0" i="0" dirty="0">
                <a:effectLst/>
                <a:latin typeface="+mj-lt"/>
              </a:rPr>
              <a:t>would be more helpful to drop them as well</a:t>
            </a:r>
          </a:p>
        </p:txBody>
      </p:sp>
      <p:pic>
        <p:nvPicPr>
          <p:cNvPr id="1028" name="Picture 4">
            <a:extLst>
              <a:ext uri="{FF2B5EF4-FFF2-40B4-BE49-F238E27FC236}">
                <a16:creationId xmlns:a16="http://schemas.microsoft.com/office/drawing/2014/main" id="{330DF22C-6FF4-4F66-8AC0-1BDBC279C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863" y="2130778"/>
            <a:ext cx="4398962" cy="460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73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B41B-2F8B-4C03-9D02-CBAC1E815B94}"/>
              </a:ext>
            </a:extLst>
          </p:cNvPr>
          <p:cNvSpPr>
            <a:spLocks noGrp="1"/>
          </p:cNvSpPr>
          <p:nvPr>
            <p:ph type="title"/>
          </p:nvPr>
        </p:nvSpPr>
        <p:spPr/>
        <p:txBody>
          <a:bodyPr/>
          <a:lstStyle/>
          <a:p>
            <a:r>
              <a:rPr lang="en-US" b="1" dirty="0">
                <a:solidFill>
                  <a:schemeClr val="bg1"/>
                </a:solidFill>
                <a:latin typeface="Samsung Sharp Sans"/>
              </a:rPr>
              <a:t>Dataset Description cont.</a:t>
            </a:r>
            <a:br>
              <a:rPr lang="en-US" b="1" dirty="0">
                <a:solidFill>
                  <a:schemeClr val="bg1"/>
                </a:solidFill>
                <a:latin typeface="Samsung Sharp Sans"/>
              </a:rPr>
            </a:br>
            <a:r>
              <a:rPr lang="en-US" dirty="0">
                <a:solidFill>
                  <a:schemeClr val="bg1"/>
                </a:solidFill>
                <a:latin typeface="Samsung Sharp Sans"/>
              </a:rPr>
              <a:t>Columns Description cont.</a:t>
            </a:r>
            <a:endParaRPr lang="en-US" b="1" dirty="0">
              <a:solidFill>
                <a:schemeClr val="bg1"/>
              </a:solidFill>
              <a:latin typeface="Samsung Sharp Sans"/>
            </a:endParaRPr>
          </a:p>
        </p:txBody>
      </p:sp>
      <p:graphicFrame>
        <p:nvGraphicFramePr>
          <p:cNvPr id="11" name="Table 10">
            <a:extLst>
              <a:ext uri="{FF2B5EF4-FFF2-40B4-BE49-F238E27FC236}">
                <a16:creationId xmlns:a16="http://schemas.microsoft.com/office/drawing/2014/main" id="{A2C727FB-83E9-41DF-BF3A-9DCDB48EECC0}"/>
              </a:ext>
            </a:extLst>
          </p:cNvPr>
          <p:cNvGraphicFramePr>
            <a:graphicFrameLocks noGrp="1"/>
          </p:cNvGraphicFramePr>
          <p:nvPr/>
        </p:nvGraphicFramePr>
        <p:xfrm>
          <a:off x="126458" y="2074827"/>
          <a:ext cx="6760724" cy="4224408"/>
        </p:xfrm>
        <a:graphic>
          <a:graphicData uri="http://schemas.openxmlformats.org/drawingml/2006/table">
            <a:tbl>
              <a:tblPr firstRow="1" firstCol="1" bandRow="1">
                <a:tableStyleId>{5FD0F851-EC5A-4D38-B0AD-8093EC10F338}</a:tableStyleId>
              </a:tblPr>
              <a:tblGrid>
                <a:gridCol w="3380362">
                  <a:extLst>
                    <a:ext uri="{9D8B030D-6E8A-4147-A177-3AD203B41FA5}">
                      <a16:colId xmlns:a16="http://schemas.microsoft.com/office/drawing/2014/main" val="4032346981"/>
                    </a:ext>
                  </a:extLst>
                </a:gridCol>
                <a:gridCol w="3380362">
                  <a:extLst>
                    <a:ext uri="{9D8B030D-6E8A-4147-A177-3AD203B41FA5}">
                      <a16:colId xmlns:a16="http://schemas.microsoft.com/office/drawing/2014/main" val="347710854"/>
                    </a:ext>
                  </a:extLst>
                </a:gridCol>
              </a:tblGrid>
              <a:tr h="158060">
                <a:tc>
                  <a:txBody>
                    <a:bodyPr/>
                    <a:lstStyle/>
                    <a:p>
                      <a:pPr marL="0" marR="0" algn="ctr">
                        <a:lnSpc>
                          <a:spcPct val="107000"/>
                        </a:lnSpc>
                        <a:spcBef>
                          <a:spcPts val="0"/>
                        </a:spcBef>
                        <a:spcAft>
                          <a:spcPts val="0"/>
                        </a:spcAft>
                      </a:pPr>
                      <a:r>
                        <a:rPr lang="en-US" sz="1400" dirty="0">
                          <a:effectLst/>
                        </a:rPr>
                        <a:t>Variable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Null Values Count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24977014"/>
                  </a:ext>
                </a:extLst>
              </a:tr>
              <a:tr h="158060">
                <a:tc>
                  <a:txBody>
                    <a:bodyPr/>
                    <a:lstStyle/>
                    <a:p>
                      <a:pPr marL="0" marR="0" algn="ctr">
                        <a:lnSpc>
                          <a:spcPct val="107000"/>
                        </a:lnSpc>
                        <a:spcBef>
                          <a:spcPts val="0"/>
                        </a:spcBef>
                        <a:spcAft>
                          <a:spcPts val="0"/>
                        </a:spcAft>
                      </a:pPr>
                      <a:r>
                        <a:rPr lang="en-US" sz="1100" dirty="0" err="1">
                          <a:effectLst/>
                        </a:rPr>
                        <a:t>iso_code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61552143"/>
                  </a:ext>
                </a:extLst>
              </a:tr>
              <a:tr h="158060">
                <a:tc>
                  <a:txBody>
                    <a:bodyPr/>
                    <a:lstStyle/>
                    <a:p>
                      <a:pPr marL="0" marR="0" algn="ctr">
                        <a:lnSpc>
                          <a:spcPct val="107000"/>
                        </a:lnSpc>
                        <a:spcBef>
                          <a:spcPts val="0"/>
                        </a:spcBef>
                        <a:spcAft>
                          <a:spcPts val="0"/>
                        </a:spcAft>
                      </a:pPr>
                      <a:r>
                        <a:rPr lang="en-US" sz="1100" dirty="0">
                          <a:effectLst/>
                        </a:rPr>
                        <a:t>date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80138527"/>
                  </a:ext>
                </a:extLst>
              </a:tr>
              <a:tr h="158060">
                <a:tc>
                  <a:txBody>
                    <a:bodyPr/>
                    <a:lstStyle/>
                    <a:p>
                      <a:pPr marL="0" marR="0" algn="ctr">
                        <a:lnSpc>
                          <a:spcPct val="107000"/>
                        </a:lnSpc>
                        <a:spcBef>
                          <a:spcPts val="0"/>
                        </a:spcBef>
                        <a:spcAft>
                          <a:spcPts val="0"/>
                        </a:spcAft>
                      </a:pPr>
                      <a:r>
                        <a:rPr lang="en-US" sz="1100" dirty="0">
                          <a:effectLst/>
                        </a:rPr>
                        <a:t>location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6335795"/>
                  </a:ext>
                </a:extLst>
              </a:tr>
              <a:tr h="158060">
                <a:tc>
                  <a:txBody>
                    <a:bodyPr/>
                    <a:lstStyle/>
                    <a:p>
                      <a:pPr marL="0" marR="0" algn="ctr">
                        <a:lnSpc>
                          <a:spcPct val="107000"/>
                        </a:lnSpc>
                        <a:spcBef>
                          <a:spcPts val="0"/>
                        </a:spcBef>
                        <a:spcAft>
                          <a:spcPts val="0"/>
                        </a:spcAft>
                      </a:pPr>
                      <a:r>
                        <a:rPr lang="en-US" sz="1100" dirty="0">
                          <a:effectLst/>
                        </a:rPr>
                        <a:t>population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992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20985994"/>
                  </a:ext>
                </a:extLst>
              </a:tr>
              <a:tr h="158060">
                <a:tc>
                  <a:txBody>
                    <a:bodyPr/>
                    <a:lstStyle/>
                    <a:p>
                      <a:pPr marL="0" marR="0" algn="ctr">
                        <a:lnSpc>
                          <a:spcPct val="107000"/>
                        </a:lnSpc>
                        <a:spcBef>
                          <a:spcPts val="0"/>
                        </a:spcBef>
                        <a:spcAft>
                          <a:spcPts val="0"/>
                        </a:spcAft>
                      </a:pPr>
                      <a:r>
                        <a:rPr lang="en-US" sz="1100" dirty="0" err="1">
                          <a:effectLst/>
                        </a:rPr>
                        <a:t>total_cases</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7762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05604883"/>
                  </a:ext>
                </a:extLst>
              </a:tr>
              <a:tr h="158060">
                <a:tc>
                  <a:txBody>
                    <a:bodyPr/>
                    <a:lstStyle/>
                    <a:p>
                      <a:pPr marL="0" marR="0" algn="ctr">
                        <a:lnSpc>
                          <a:spcPct val="107000"/>
                        </a:lnSpc>
                        <a:spcBef>
                          <a:spcPts val="0"/>
                        </a:spcBef>
                        <a:spcAft>
                          <a:spcPts val="0"/>
                        </a:spcAft>
                      </a:pPr>
                      <a:r>
                        <a:rPr lang="en-US" sz="1100" dirty="0" err="1">
                          <a:effectLst/>
                        </a:rPr>
                        <a:t>new_cases</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7767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07706390"/>
                  </a:ext>
                </a:extLst>
              </a:tr>
              <a:tr h="158060">
                <a:tc>
                  <a:txBody>
                    <a:bodyPr/>
                    <a:lstStyle/>
                    <a:p>
                      <a:pPr marL="0" marR="0" algn="ctr">
                        <a:lnSpc>
                          <a:spcPct val="107000"/>
                        </a:lnSpc>
                        <a:spcBef>
                          <a:spcPts val="0"/>
                        </a:spcBef>
                        <a:spcAft>
                          <a:spcPts val="0"/>
                        </a:spcAft>
                      </a:pPr>
                      <a:r>
                        <a:rPr lang="en-US" sz="1100" dirty="0">
                          <a:effectLst/>
                        </a:rPr>
                        <a:t>continent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8877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46620145"/>
                  </a:ext>
                </a:extLst>
              </a:tr>
              <a:tr h="158060">
                <a:tc>
                  <a:txBody>
                    <a:bodyPr/>
                    <a:lstStyle/>
                    <a:p>
                      <a:pPr marL="0" marR="0" algn="ctr">
                        <a:lnSpc>
                          <a:spcPct val="107000"/>
                        </a:lnSpc>
                        <a:spcBef>
                          <a:spcPts val="0"/>
                        </a:spcBef>
                        <a:spcAft>
                          <a:spcPts val="0"/>
                        </a:spcAft>
                      </a:pPr>
                      <a:r>
                        <a:rPr lang="en-US" sz="1100" dirty="0" err="1">
                          <a:effectLst/>
                        </a:rPr>
                        <a:t>new_deaths</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18931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71076847"/>
                  </a:ext>
                </a:extLst>
              </a:tr>
              <a:tr h="158060">
                <a:tc>
                  <a:txBody>
                    <a:bodyPr/>
                    <a:lstStyle/>
                    <a:p>
                      <a:pPr marL="0" marR="0" algn="ctr">
                        <a:lnSpc>
                          <a:spcPct val="107000"/>
                        </a:lnSpc>
                        <a:spcBef>
                          <a:spcPts val="0"/>
                        </a:spcBef>
                        <a:spcAft>
                          <a:spcPts val="0"/>
                        </a:spcAft>
                      </a:pPr>
                      <a:r>
                        <a:rPr lang="en-US" sz="1100" dirty="0" err="1">
                          <a:effectLst/>
                        </a:rPr>
                        <a:t>total_deaths</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19127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35757510"/>
                  </a:ext>
                </a:extLst>
              </a:tr>
              <a:tr h="158060">
                <a:tc>
                  <a:txBody>
                    <a:bodyPr/>
                    <a:lstStyle/>
                    <a:p>
                      <a:pPr marL="0" marR="0" algn="ctr">
                        <a:lnSpc>
                          <a:spcPct val="107000"/>
                        </a:lnSpc>
                        <a:spcBef>
                          <a:spcPts val="0"/>
                        </a:spcBef>
                        <a:spcAft>
                          <a:spcPts val="0"/>
                        </a:spcAft>
                      </a:pPr>
                      <a:r>
                        <a:rPr lang="en-US" sz="1100" dirty="0" err="1">
                          <a:effectLst/>
                        </a:rPr>
                        <a:t>tests_units</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66792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3234159"/>
                  </a:ext>
                </a:extLst>
              </a:tr>
              <a:tr h="324485">
                <a:tc>
                  <a:txBody>
                    <a:bodyPr/>
                    <a:lstStyle/>
                    <a:p>
                      <a:pPr marL="0" marR="0" algn="ctr">
                        <a:lnSpc>
                          <a:spcPct val="107000"/>
                        </a:lnSpc>
                        <a:spcBef>
                          <a:spcPts val="0"/>
                        </a:spcBef>
                        <a:spcAft>
                          <a:spcPts val="0"/>
                        </a:spcAft>
                      </a:pPr>
                      <a:r>
                        <a:rPr lang="en-US" sz="1100" dirty="0" err="1">
                          <a:effectLst/>
                        </a:rPr>
                        <a:t>new_vaccinations_smoothed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73551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5380955"/>
                  </a:ext>
                </a:extLst>
              </a:tr>
              <a:tr h="158060">
                <a:tc>
                  <a:txBody>
                    <a:bodyPr/>
                    <a:lstStyle/>
                    <a:p>
                      <a:pPr marL="0" marR="0" algn="ctr">
                        <a:lnSpc>
                          <a:spcPct val="107000"/>
                        </a:lnSpc>
                        <a:spcBef>
                          <a:spcPts val="0"/>
                        </a:spcBef>
                        <a:spcAft>
                          <a:spcPts val="0"/>
                        </a:spcAft>
                      </a:pPr>
                      <a:r>
                        <a:rPr lang="en-US" sz="1100" dirty="0" err="1">
                          <a:effectLst/>
                        </a:rPr>
                        <a:t>total_tests</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80791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92933771"/>
                  </a:ext>
                </a:extLst>
              </a:tr>
              <a:tr h="158060">
                <a:tc>
                  <a:txBody>
                    <a:bodyPr/>
                    <a:lstStyle/>
                    <a:p>
                      <a:pPr marL="0" marR="0" algn="ctr">
                        <a:lnSpc>
                          <a:spcPct val="107000"/>
                        </a:lnSpc>
                        <a:spcBef>
                          <a:spcPts val="0"/>
                        </a:spcBef>
                        <a:spcAft>
                          <a:spcPts val="0"/>
                        </a:spcAft>
                      </a:pPr>
                      <a:r>
                        <a:rPr lang="en-US" sz="1100" dirty="0" err="1">
                          <a:effectLst/>
                        </a:rPr>
                        <a:t>new_tests</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80927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00114097"/>
                  </a:ext>
                </a:extLst>
              </a:tr>
              <a:tr h="324485">
                <a:tc>
                  <a:txBody>
                    <a:bodyPr/>
                    <a:lstStyle/>
                    <a:p>
                      <a:pPr marL="0" marR="0" algn="ctr">
                        <a:lnSpc>
                          <a:spcPct val="107000"/>
                        </a:lnSpc>
                        <a:spcBef>
                          <a:spcPts val="0"/>
                        </a:spcBef>
                        <a:spcAft>
                          <a:spcPts val="0"/>
                        </a:spcAft>
                      </a:pPr>
                      <a:r>
                        <a:rPr lang="en-US" sz="1100" dirty="0" err="1">
                          <a:effectLst/>
                        </a:rPr>
                        <a:t>total_vaccinations</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102875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6010567"/>
                  </a:ext>
                </a:extLst>
              </a:tr>
              <a:tr h="324485">
                <a:tc>
                  <a:txBody>
                    <a:bodyPr/>
                    <a:lstStyle/>
                    <a:p>
                      <a:pPr marL="0" marR="0" algn="ctr">
                        <a:lnSpc>
                          <a:spcPct val="107000"/>
                        </a:lnSpc>
                        <a:spcBef>
                          <a:spcPts val="0"/>
                        </a:spcBef>
                        <a:spcAft>
                          <a:spcPts val="0"/>
                        </a:spcAft>
                      </a:pPr>
                      <a:r>
                        <a:rPr lang="en-US" sz="1100" dirty="0" err="1">
                          <a:effectLst/>
                        </a:rPr>
                        <a:t>people_vaccinated</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104511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1261197"/>
                  </a:ext>
                </a:extLst>
              </a:tr>
              <a:tr h="324485">
                <a:tc>
                  <a:txBody>
                    <a:bodyPr/>
                    <a:lstStyle/>
                    <a:p>
                      <a:pPr marL="0" marR="0" algn="ctr">
                        <a:lnSpc>
                          <a:spcPct val="107000"/>
                        </a:lnSpc>
                        <a:spcBef>
                          <a:spcPts val="0"/>
                        </a:spcBef>
                        <a:spcAft>
                          <a:spcPts val="0"/>
                        </a:spcAft>
                      </a:pPr>
                      <a:r>
                        <a:rPr lang="en-US" sz="1100" dirty="0" err="1">
                          <a:effectLst/>
                        </a:rPr>
                        <a:t>people_fully_vaccinated</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107441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1137523"/>
                  </a:ext>
                </a:extLst>
              </a:tr>
              <a:tr h="324485">
                <a:tc>
                  <a:txBody>
                    <a:bodyPr/>
                    <a:lstStyle/>
                    <a:p>
                      <a:pPr marL="0" marR="0" algn="ctr">
                        <a:lnSpc>
                          <a:spcPct val="107000"/>
                        </a:lnSpc>
                        <a:spcBef>
                          <a:spcPts val="0"/>
                        </a:spcBef>
                        <a:spcAft>
                          <a:spcPts val="0"/>
                        </a:spcAft>
                      </a:pPr>
                      <a:r>
                        <a:rPr lang="en-US" sz="1100" dirty="0" err="1">
                          <a:effectLst/>
                        </a:rPr>
                        <a:t>new_vaccinations</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109064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64313832"/>
                  </a:ext>
                </a:extLst>
              </a:tr>
              <a:tr h="158060">
                <a:tc>
                  <a:txBody>
                    <a:bodyPr/>
                    <a:lstStyle/>
                    <a:p>
                      <a:pPr marL="0" marR="0" algn="ctr">
                        <a:lnSpc>
                          <a:spcPct val="107000"/>
                        </a:lnSpc>
                        <a:spcBef>
                          <a:spcPts val="0"/>
                        </a:spcBef>
                        <a:spcAft>
                          <a:spcPts val="0"/>
                        </a:spcAft>
                      </a:pPr>
                      <a:r>
                        <a:rPr lang="en-US" sz="1100" dirty="0" err="1">
                          <a:effectLst/>
                        </a:rPr>
                        <a:t>hosp_patients</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120038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2980239"/>
                  </a:ext>
                </a:extLst>
              </a:tr>
              <a:tr h="158060">
                <a:tc>
                  <a:txBody>
                    <a:bodyPr/>
                    <a:lstStyle/>
                    <a:p>
                      <a:pPr marL="0" marR="0" algn="ctr">
                        <a:lnSpc>
                          <a:spcPct val="107000"/>
                        </a:lnSpc>
                        <a:spcBef>
                          <a:spcPts val="0"/>
                        </a:spcBef>
                        <a:spcAft>
                          <a:spcPts val="0"/>
                        </a:spcAft>
                      </a:pPr>
                      <a:r>
                        <a:rPr lang="en-US" sz="1100" dirty="0" err="1">
                          <a:effectLst/>
                        </a:rPr>
                        <a:t>icu_patients</a:t>
                      </a: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122479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32003781"/>
                  </a:ext>
                </a:extLst>
              </a:tr>
            </a:tbl>
          </a:graphicData>
        </a:graphic>
      </p:graphicFrame>
      <p:pic>
        <p:nvPicPr>
          <p:cNvPr id="6" name="Picture 5">
            <a:extLst>
              <a:ext uri="{FF2B5EF4-FFF2-40B4-BE49-F238E27FC236}">
                <a16:creationId xmlns:a16="http://schemas.microsoft.com/office/drawing/2014/main" id="{54D4BA42-FC00-4377-A811-AF9CEA2D3FB5}"/>
              </a:ext>
            </a:extLst>
          </p:cNvPr>
          <p:cNvPicPr>
            <a:picLocks noChangeAspect="1"/>
          </p:cNvPicPr>
          <p:nvPr/>
        </p:nvPicPr>
        <p:blipFill>
          <a:blip r:embed="rId2"/>
          <a:stretch>
            <a:fillRect/>
          </a:stretch>
        </p:blipFill>
        <p:spPr>
          <a:xfrm>
            <a:off x="6587626" y="2503057"/>
            <a:ext cx="3188741" cy="3672165"/>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145224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3964</TotalTime>
  <Words>1759</Words>
  <Application>Microsoft Office PowerPoint</Application>
  <PresentationFormat>Custom</PresentationFormat>
  <Paragraphs>289</Paragraphs>
  <Slides>42</Slides>
  <Notes>3</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42</vt:i4>
      </vt:variant>
    </vt:vector>
  </HeadingPairs>
  <TitlesOfParts>
    <vt:vector size="59" baseType="lpstr">
      <vt:lpstr>Malgun Gothic</vt:lpstr>
      <vt:lpstr>Arial</vt:lpstr>
      <vt:lpstr>Arial Rounded MT Bold</vt:lpstr>
      <vt:lpstr>Calibri</vt:lpstr>
      <vt:lpstr>Inter</vt:lpstr>
      <vt:lpstr>Open Sans</vt:lpstr>
      <vt:lpstr>Roboto Condensed Light</vt:lpstr>
      <vt:lpstr>Samsung Sharp Sans</vt:lpstr>
      <vt:lpstr>Samsung Sharp Sans Bold</vt:lpstr>
      <vt:lpstr>SamsungOne 400</vt:lpstr>
      <vt:lpstr>SamsungOne 400C</vt:lpstr>
      <vt:lpstr>Symbol</vt:lpstr>
      <vt:lpstr>Times New Roman</vt:lpstr>
      <vt:lpstr>Wingdings</vt:lpstr>
      <vt:lpstr>Office Theme</vt:lpstr>
      <vt:lpstr>Office Theme</vt:lpstr>
      <vt:lpstr>Office Theme</vt:lpstr>
      <vt:lpstr>PowerPoint Presentation</vt:lpstr>
      <vt:lpstr>Coronavirus (COVID-19) Vaccinations </vt:lpstr>
      <vt:lpstr>Agenda</vt:lpstr>
      <vt:lpstr>Introduction.</vt:lpstr>
      <vt:lpstr>Data Description. Columns Description</vt:lpstr>
      <vt:lpstr>Data Description cont. Columns Description cont.</vt:lpstr>
      <vt:lpstr>PowerPoint Presentation</vt:lpstr>
      <vt:lpstr>Data Preprocessing. Correlation matrix (Heatmap).</vt:lpstr>
      <vt:lpstr>Dataset Description cont. Columns Description cont.</vt:lpstr>
      <vt:lpstr>Dataset Description cont. Raw Data Distribution (Histograms)</vt:lpstr>
      <vt:lpstr>Dataset Description cont. Raw Data Distribution (Box Plots)</vt:lpstr>
      <vt:lpstr>PowerPoint Presentation</vt:lpstr>
      <vt:lpstr>Data Preprocessing. Summary of Data Preprocessing and Cleaning.</vt:lpstr>
      <vt:lpstr>Data Preprocessing. Summary of Data Preprocessing and Cleaning.</vt:lpstr>
      <vt:lpstr>PowerPoint Presentation</vt:lpstr>
      <vt:lpstr>Dataset Description cont. Null Values (NaNs).</vt:lpstr>
      <vt:lpstr>Dataset Description cont. Columns Description cont.</vt:lpstr>
      <vt:lpstr>PowerPoint Presentation</vt:lpstr>
      <vt:lpstr>Exploratory Data analysis (EDA). Visualizations.</vt:lpstr>
      <vt:lpstr>Exploratory Data analysis (EDA). Visualizations.</vt:lpstr>
      <vt:lpstr>Exploratory Data analysis (EDA). Visualizations (test_vs_cases).</vt:lpstr>
      <vt:lpstr>Exploratory Data analysis (EDA). Visualizations (egypt_daily_vacc).</vt:lpstr>
      <vt:lpstr>Exploratory Data analysis (EDA). Visualizations (egypt_full_vaccinations).</vt:lpstr>
      <vt:lpstr>Exploratory Data analysis (EDA). Visualizations (egypt_cases).</vt:lpstr>
      <vt:lpstr>Exploratory Data analysis (EDA). Visualizations.</vt:lpstr>
      <vt:lpstr>Exploratory Data analysis (EDA). Visualizations.</vt:lpstr>
      <vt:lpstr>Exploratory Data analysis (EDA). Visualizations.</vt:lpstr>
      <vt:lpstr>Exploratory Data analysis (EDA). Visualizations.</vt:lpstr>
      <vt:lpstr>Exploratory Data analysis (EDA). Visualizations</vt:lpstr>
      <vt:lpstr>Exploratory Data analysis (EDA). Visualizations.</vt:lpstr>
      <vt:lpstr>Exploratory Data analysis (EDA). Visualizations (map).</vt:lpstr>
      <vt:lpstr>Exploratory Data analysis (EDA). Visualizations.</vt:lpstr>
      <vt:lpstr>Exploratory Data analysis (EDA). Visualizations.</vt:lpstr>
      <vt:lpstr>Exploratory Data analysis (EDA). Visualizations.</vt:lpstr>
      <vt:lpstr>Exploratory Data analysis (EDA). Visualizations.</vt:lpstr>
      <vt:lpstr>Exploratory Data analysis (EDA). Visualizations.</vt:lpstr>
      <vt:lpstr>Prediction. Models, Constraints &amp; Performance.</vt:lpstr>
      <vt:lpstr>Prediction Model Evaluation. Summary().</vt:lpstr>
      <vt:lpstr>Prediction Model Evaluation. Evaluation Graph (Accuracy Score).</vt:lpstr>
      <vt:lpstr>Conclusions and Solutions.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Soon Yong Chang</dc:creator>
  <cp:lastModifiedBy>Moaz Ibrahim Mohamed Hassan</cp:lastModifiedBy>
  <cp:revision>2482</cp:revision>
  <dcterms:created xsi:type="dcterms:W3CDTF">2019-07-06T14:12:49Z</dcterms:created>
  <dcterms:modified xsi:type="dcterms:W3CDTF">2021-12-15T20:16:28Z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SCPROP">
    <vt:lpwstr>NSCCustomProperty</vt:lpwstr>
  </property>
  <property fmtid="{D5CDD505-2E9C-101B-9397-08002B2CF9AE}" pid="8" name="Notes">
    <vt:i4>28</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