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FF093-66D6-14E8-A891-2317B953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4269C-CDC0-C6B5-5EE8-80B509C6A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FC630-D822-C6E6-67EF-550011D8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D0F5D-8F9A-AB7E-36FE-8CEB34D8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84A3B-0C50-469D-17F5-F59968AF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6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44172-9C9C-7F5C-8DDD-F76D743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0E8BD6-8CE0-50DC-EEEC-E753287A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6E1AA-D3A2-B649-5221-0B31AC78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27CA9-9EB1-6537-EE02-214430D0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4A12B-E420-7A99-DD71-1A320AD8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9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871281-FCE0-4771-750B-A0E07C71F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EE548-F0DF-282D-E6CA-14523A94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C91D3-48FA-81AB-2180-DA585B52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942B6-53B1-6C59-BD1F-D9D8C93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5B39D-54FD-8357-73C7-57BF0BE8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7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7C63-C247-9C43-C8E8-16D069F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05F95-3BE6-C395-B704-22C92FCC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B7442-B55D-53A0-ED7D-630A67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60875-1B40-5F28-44EB-C0BF10B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432AF-13DF-118F-7C6D-2D4F33C9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3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29117-1C3A-63BE-7EF1-F935601D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E9B453-9810-E1E6-555C-581CFE64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E5AB0-DBFC-C6FA-DD30-4573EFCC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D70DB-E524-1BD8-576B-807DAB72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C2B97-0DC7-B1A7-691A-078A347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4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2BEF5-40A0-2486-B67B-6B7A798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3A084-6D67-BE21-5EC5-BB4A03A1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5F6CB-07D5-69E7-FAB3-D043E3CF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17CA0D-CE5B-D03F-E785-AA3BD359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61E32F-FBF6-BC74-F443-E972A6D5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38C3D-566B-61D7-DBF7-B178D3D8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18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5DC22-CB3A-283B-BCC2-46A3925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71E7A-27B9-3BB9-00B8-F54F3764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7A16C-8C42-4BCD-6E6E-748FCDFA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99242-ADB1-50FC-A166-255366AB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5AA654-C0A1-0425-BC7C-8AAA9D0C0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3B6E41-2A3E-FA80-68C4-C53F49A1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340C57-49B9-7A56-F0B1-37AD3B19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A08335-642D-9950-F476-04D1680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9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9B247-75CD-3188-8948-3B587D4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4AEEBE-B971-8B13-2597-54924313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3151E6-03F5-40C7-7A24-535250A1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1C5598-BF8F-F3D0-B035-287284A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3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A70709-0EC4-BE1D-31AC-98EC1F3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F86796-E3AD-3204-AF40-3AD262D2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981A22-A4AF-EB84-5EC0-2C001A9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9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398F-A48D-8535-5D08-26E8277B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6BBEC-21E1-CFEA-3374-C7F447F5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5B9CF-2D5F-0860-011E-087673B0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20C43-937A-CE43-0837-A7C9CD2F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6F616-F141-27CF-574E-0BA07E2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3F290-4CAF-F166-9DA2-9AA96285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20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AAEA-F486-46A8-CC6F-90089A9E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E8C704-06EF-68F6-C906-EB393BE0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749D9-E8E9-555E-DF47-E3019DFC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095C1-3206-7C1D-5EFC-4F15E71A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3AE43-3687-7E57-B425-FE35B547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1FA09-A1C0-9838-0F3A-07EA35AD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24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AB92C7-0F31-4912-3655-C2404D3B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02AE-3F21-8A5F-AD81-D52E99C7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D7165-66C3-C8AB-02D1-C4A3628E4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790D-BDA4-42F8-B478-04CB964B2064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D5DAD-B160-F63C-6629-C76153F06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5FAAE-B908-8D0F-2F82-2869E1A1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1E1E-464B-41ED-BD77-BFB488820B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2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EE9C-B62D-588B-3E3E-2DDC6383A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Estilos de Python: PEP 8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CB081-8BA1-ECDB-1F24-4F43B3446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374151"/>
                </a:solidFill>
                <a:effectLst/>
                <a:latin typeface="Söhne"/>
              </a:rPr>
              <a:t>Ejemplos y Buenas Prácticas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449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CF0FF-2504-6950-1E61-246F6114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Introducción a PEP 8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B1282-3AEE-4519-68F9-BBFF82FC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PEP 8 abarca una amplia gama de aspectos relacionados con la estructura y el formato del código Python, incluyendo la </a:t>
            </a:r>
            <a:r>
              <a:rPr lang="es-MX" sz="1800" b="0" i="0" dirty="0" err="1">
                <a:solidFill>
                  <a:srgbClr val="374151"/>
                </a:solidFill>
                <a:effectLst/>
                <a:latin typeface="Söhne"/>
              </a:rPr>
              <a:t>indentación</a:t>
            </a:r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, el espaciado, la longitud de las líneas, el uso de mayúsculas y minúsculas, la organización de importaciones y muchas otras convenciones de estilo. Estas pautas se crearon con el objetivo de mejorar la legibilidad del código, hacerlo más consistente y facilitar la colaboración entre diferentes desarrolladores en proyectos de Python.</a:t>
            </a:r>
          </a:p>
          <a:p>
            <a:pPr algn="just"/>
            <a:endParaRPr lang="es-MX" sz="18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s-MX" sz="1800" b="0" i="0" dirty="0">
                <a:solidFill>
                  <a:srgbClr val="374151"/>
                </a:solidFill>
                <a:effectLst/>
                <a:latin typeface="Söhne"/>
              </a:rPr>
              <a:t>Seguir las convenciones de estilo en Python, como las definidas en PEP 8, es importante por varias razones: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LEGIBILIDAD DEL CODIGO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FACILIDAD DE COLABORACION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MANTENIMIENTO MAS SENCILLO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COMPATIBILIDAD Y PORTABILIDAD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INTEGRACION CON HERRAMIENTAS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MEJORA LA CALIDAD DEL CODIGO</a:t>
            </a:r>
          </a:p>
          <a:p>
            <a:pPr algn="just"/>
            <a:r>
              <a:rPr lang="es-MX" sz="1800" dirty="0">
                <a:solidFill>
                  <a:srgbClr val="374151"/>
                </a:solidFill>
                <a:latin typeface="Söhne"/>
              </a:rPr>
              <a:t>FOMENTA BUENAS PRACTICAS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299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3705-4716-840E-9DFB-3360D224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Estructura del PEP 8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1FFEC-67FB-A775-B694-D8083B50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es-CO" dirty="0"/>
              <a:t>LA ESTRUCTURA TIPICA DE UN PEP ES: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10E0D0-B938-BC48-2C33-E1A4EF505B59}"/>
              </a:ext>
            </a:extLst>
          </p:cNvPr>
          <p:cNvSpPr txBox="1"/>
          <p:nvPr/>
        </p:nvSpPr>
        <p:spPr>
          <a:xfrm>
            <a:off x="546664" y="2690892"/>
            <a:ext cx="1778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TITULO</a:t>
            </a:r>
          </a:p>
          <a:p>
            <a:r>
              <a:rPr lang="es-CO" dirty="0"/>
              <a:t>Debe ser breve </a:t>
            </a:r>
          </a:p>
          <a:p>
            <a:r>
              <a:rPr lang="es-CO" dirty="0"/>
              <a:t>pero descriptivo de la propuesta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4A1E32-9FD5-2A74-E337-A04C3F317A33}"/>
              </a:ext>
            </a:extLst>
          </p:cNvPr>
          <p:cNvSpPr txBox="1"/>
          <p:nvPr/>
        </p:nvSpPr>
        <p:spPr>
          <a:xfrm>
            <a:off x="2406760" y="2690892"/>
            <a:ext cx="177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Numero de PEP</a:t>
            </a:r>
          </a:p>
          <a:p>
            <a:r>
              <a:rPr lang="es-CO" dirty="0"/>
              <a:t>Tienen un numero único pare referencia a cada PEP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37B90B-C4D3-ED23-9D3E-4B0A81D1BF85}"/>
              </a:ext>
            </a:extLst>
          </p:cNvPr>
          <p:cNvSpPr txBox="1"/>
          <p:nvPr/>
        </p:nvSpPr>
        <p:spPr>
          <a:xfrm>
            <a:off x="5999260" y="2680632"/>
            <a:ext cx="1558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Estado</a:t>
            </a:r>
            <a:r>
              <a:rPr lang="es-CO" dirty="0"/>
              <a:t> </a:t>
            </a:r>
          </a:p>
          <a:p>
            <a:r>
              <a:rPr lang="es-CO" dirty="0"/>
              <a:t>Indica el estado actual del </a:t>
            </a:r>
            <a:r>
              <a:rPr lang="es-CO" dirty="0" err="1"/>
              <a:t>PEPo</a:t>
            </a:r>
            <a:endParaRPr lang="es-CO" dirty="0"/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8193E5-58D9-A187-33CB-45450516F78B}"/>
              </a:ext>
            </a:extLst>
          </p:cNvPr>
          <p:cNvSpPr txBox="1"/>
          <p:nvPr/>
        </p:nvSpPr>
        <p:spPr>
          <a:xfrm>
            <a:off x="7582614" y="2675185"/>
            <a:ext cx="165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Tipo</a:t>
            </a:r>
          </a:p>
          <a:p>
            <a:r>
              <a:rPr lang="es-CO" dirty="0"/>
              <a:t>Describe el tipo del PEP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0E60E9-1153-A517-F206-85F18F67A7E7}"/>
              </a:ext>
            </a:extLst>
          </p:cNvPr>
          <p:cNvSpPr txBox="1"/>
          <p:nvPr/>
        </p:nvSpPr>
        <p:spPr>
          <a:xfrm>
            <a:off x="9394535" y="2669946"/>
            <a:ext cx="1837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Resumen</a:t>
            </a:r>
          </a:p>
          <a:p>
            <a:r>
              <a:rPr lang="es-CO" dirty="0"/>
              <a:t>Resumen concluso la cual proporciona una visión general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9F5229-C339-6A71-1471-1F7E02D6624B}"/>
              </a:ext>
            </a:extLst>
          </p:cNvPr>
          <p:cNvSpPr txBox="1"/>
          <p:nvPr/>
        </p:nvSpPr>
        <p:spPr>
          <a:xfrm>
            <a:off x="441318" y="4523344"/>
            <a:ext cx="202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Motivación</a:t>
            </a:r>
          </a:p>
          <a:p>
            <a:r>
              <a:rPr lang="es-CO" dirty="0"/>
              <a:t>Razones por las cuales se propone el cambio o mejora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5A6505-8CF3-2260-D8F0-319DBBA43D5C}"/>
              </a:ext>
            </a:extLst>
          </p:cNvPr>
          <p:cNvSpPr txBox="1"/>
          <p:nvPr/>
        </p:nvSpPr>
        <p:spPr>
          <a:xfrm>
            <a:off x="546664" y="5970588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Propuesta</a:t>
            </a:r>
          </a:p>
          <a:p>
            <a:r>
              <a:rPr lang="es-CO" dirty="0"/>
              <a:t>Se describe la propuesta en detalle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9C100B-998C-D793-2804-250F1FCAE04F}"/>
              </a:ext>
            </a:extLst>
          </p:cNvPr>
          <p:cNvSpPr txBox="1"/>
          <p:nvPr/>
        </p:nvSpPr>
        <p:spPr>
          <a:xfrm>
            <a:off x="2464376" y="4476751"/>
            <a:ext cx="174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Impacto</a:t>
            </a:r>
          </a:p>
          <a:p>
            <a:r>
              <a:rPr lang="es-CO" dirty="0"/>
              <a:t>Describe el impacto que tendría la implantación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9D9B3A-659C-2E93-DCE4-A2978EFD95CE}"/>
              </a:ext>
            </a:extLst>
          </p:cNvPr>
          <p:cNvSpPr txBox="1"/>
          <p:nvPr/>
        </p:nvSpPr>
        <p:spPr>
          <a:xfrm>
            <a:off x="4185703" y="4476749"/>
            <a:ext cx="1877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Referencias Cruzadas</a:t>
            </a:r>
          </a:p>
          <a:p>
            <a:r>
              <a:rPr lang="es-CO" dirty="0"/>
              <a:t>Sección opcional que puede incluir enlaces a otros PEP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9775B5-833E-123B-809E-CF9F2B7E6996}"/>
              </a:ext>
            </a:extLst>
          </p:cNvPr>
          <p:cNvSpPr txBox="1"/>
          <p:nvPr/>
        </p:nvSpPr>
        <p:spPr>
          <a:xfrm>
            <a:off x="6096000" y="4415528"/>
            <a:ext cx="1868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Discusión</a:t>
            </a:r>
          </a:p>
          <a:p>
            <a:r>
              <a:rPr lang="es-CO" b="1" dirty="0"/>
              <a:t>Opcional </a:t>
            </a:r>
            <a:r>
              <a:rPr lang="es-CO" dirty="0"/>
              <a:t>donde se puede incluir </a:t>
            </a:r>
            <a:r>
              <a:rPr lang="es-CO" dirty="0" err="1"/>
              <a:t>discusionesy</a:t>
            </a:r>
            <a:r>
              <a:rPr lang="es-CO" dirty="0"/>
              <a:t> opciones adicionales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FC88D2-87F1-3E08-12E8-7D333D2FBFAE}"/>
              </a:ext>
            </a:extLst>
          </p:cNvPr>
          <p:cNvSpPr txBox="1"/>
          <p:nvPr/>
        </p:nvSpPr>
        <p:spPr>
          <a:xfrm>
            <a:off x="7837799" y="4476749"/>
            <a:ext cx="2220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Implementación de referencia</a:t>
            </a:r>
          </a:p>
          <a:p>
            <a:r>
              <a:rPr lang="es-CO" dirty="0"/>
              <a:t>Si existe alguna se da información sobre ella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B7FB83-2D0E-20EC-5780-32CF4B6401FF}"/>
              </a:ext>
            </a:extLst>
          </p:cNvPr>
          <p:cNvSpPr txBox="1"/>
          <p:nvPr/>
        </p:nvSpPr>
        <p:spPr>
          <a:xfrm>
            <a:off x="10109699" y="4476749"/>
            <a:ext cx="194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Historial de cambios</a:t>
            </a:r>
          </a:p>
          <a:p>
            <a:r>
              <a:rPr lang="es-CO" dirty="0"/>
              <a:t>Cambios realizados al PEP durante el tiempo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830185-3476-0388-8A8B-8E51B96EDCB0}"/>
              </a:ext>
            </a:extLst>
          </p:cNvPr>
          <p:cNvSpPr txBox="1"/>
          <p:nvPr/>
        </p:nvSpPr>
        <p:spPr>
          <a:xfrm>
            <a:off x="4562882" y="2690336"/>
            <a:ext cx="1558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Autor</a:t>
            </a:r>
          </a:p>
          <a:p>
            <a:r>
              <a:rPr lang="es-CO" dirty="0"/>
              <a:t>Nombre del autor o autores del PEP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070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00B0-D89F-EE9A-9D12-F11313C7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Ejemplo 1 - Convenciones de nomenclatura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F885FE-9D61-51EC-7523-9521600C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10" y="1825625"/>
            <a:ext cx="5683380" cy="4351338"/>
          </a:xfrm>
        </p:spPr>
      </p:pic>
    </p:spTree>
    <p:extLst>
      <p:ext uri="{BB962C8B-B14F-4D97-AF65-F5344CB8AC3E}">
        <p14:creationId xmlns:p14="http://schemas.microsoft.com/office/powerpoint/2010/main" val="23098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CCEDF-40E5-9AAF-1EF5-02EBDF1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Ejemplo 2 - Sangría y espaciado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5F0B56-B76B-D9E3-4B69-920213D27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593" y="1825625"/>
            <a:ext cx="4974813" cy="4351338"/>
          </a:xfrm>
        </p:spPr>
      </p:pic>
    </p:spTree>
    <p:extLst>
      <p:ext uri="{BB962C8B-B14F-4D97-AF65-F5344CB8AC3E}">
        <p14:creationId xmlns:p14="http://schemas.microsoft.com/office/powerpoint/2010/main" val="232014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DF90-C0BB-38E9-B512-8F14AABF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Ejemplo 3 - Comentarios y documentación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F16D6C-B9C2-A48A-8AC1-AB199D24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865" y="1825625"/>
            <a:ext cx="4784270" cy="4351338"/>
          </a:xfrm>
        </p:spPr>
      </p:pic>
    </p:spTree>
    <p:extLst>
      <p:ext uri="{BB962C8B-B14F-4D97-AF65-F5344CB8AC3E}">
        <p14:creationId xmlns:p14="http://schemas.microsoft.com/office/powerpoint/2010/main" val="19154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994C-6D6D-2B35-BE56-F317F671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öhne"/>
              </a:rPr>
              <a:t>Ejemplo 4 - Importaciones ordenadas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949DCE3-6047-0FE3-05DD-6C8C8035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096294"/>
            <a:ext cx="5972175" cy="3810000"/>
          </a:xfrm>
        </p:spPr>
      </p:pic>
    </p:spTree>
    <p:extLst>
      <p:ext uri="{BB962C8B-B14F-4D97-AF65-F5344CB8AC3E}">
        <p14:creationId xmlns:p14="http://schemas.microsoft.com/office/powerpoint/2010/main" val="99312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290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de Office</vt:lpstr>
      <vt:lpstr>Estilos de Python: PEP 8</vt:lpstr>
      <vt:lpstr>Introducción a PEP 8</vt:lpstr>
      <vt:lpstr>Estructura del PEP 8</vt:lpstr>
      <vt:lpstr>Ejemplo 1 - Convenciones de nomenclatura</vt:lpstr>
      <vt:lpstr>Ejemplo 2 - Sangría y espaciado</vt:lpstr>
      <vt:lpstr>Ejemplo 3 - Comentarios y documentación</vt:lpstr>
      <vt:lpstr>Ejemplo 4 - Importaciones ordenadas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de Python: PEP 8</dc:title>
  <dc:creator>Edward Camilo Moreno Munar</dc:creator>
  <cp:lastModifiedBy>Edward Camilo Moreno Munar</cp:lastModifiedBy>
  <cp:revision>1</cp:revision>
  <dcterms:created xsi:type="dcterms:W3CDTF">2023-09-14T00:19:19Z</dcterms:created>
  <dcterms:modified xsi:type="dcterms:W3CDTF">2023-09-14T00:56:39Z</dcterms:modified>
</cp:coreProperties>
</file>