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2018-03-22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Klenke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57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modules should not depend on low-level modules.  Both should depend on abstractions</a:t>
            </a:r>
          </a:p>
          <a:p>
            <a:r>
              <a:rPr lang="en-US" dirty="0" smtClean="0"/>
              <a:t>Abstractions should not depend on the details. </a:t>
            </a:r>
            <a:r>
              <a:rPr lang="en-US" dirty="0"/>
              <a:t> </a:t>
            </a:r>
            <a:r>
              <a:rPr lang="en-US" dirty="0" smtClean="0"/>
              <a:t>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problems in computer science can be solved by another level of indirection, except for the problem of too many layers of indirection.  ~ David Wheeler</a:t>
            </a:r>
          </a:p>
          <a:p>
            <a:r>
              <a:rPr lang="en-US" dirty="0" smtClean="0"/>
              <a:t>Good architecture allows you to defer critical decisions.  ~ Robert Martin</a:t>
            </a:r>
          </a:p>
          <a:p>
            <a:r>
              <a:rPr lang="en-US" dirty="0"/>
              <a:t>Single Responsibility, Small, </a:t>
            </a:r>
            <a:r>
              <a:rPr lang="en-US" dirty="0" smtClean="0"/>
              <a:t>Readable</a:t>
            </a:r>
          </a:p>
          <a:p>
            <a:r>
              <a:rPr lang="en-US" dirty="0" smtClean="0"/>
              <a:t>Composability</a:t>
            </a:r>
          </a:p>
          <a:p>
            <a:r>
              <a:rPr lang="en-US" dirty="0" smtClean="0"/>
              <a:t>Enables unit testability</a:t>
            </a:r>
          </a:p>
        </p:txBody>
      </p:sp>
    </p:spTree>
    <p:extLst>
      <p:ext uri="{BB962C8B-B14F-4D97-AF65-F5344CB8AC3E}">
        <p14:creationId xmlns:p14="http://schemas.microsoft.com/office/powerpoint/2010/main" val="84972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High-level modules should not depend on low-level modules.  Both should depend on abstractions</a:t>
            </a:r>
          </a:p>
          <a:p>
            <a:r>
              <a:rPr lang="en-US" dirty="0" smtClean="0"/>
              <a:t>Abstractions should not depend on the details. </a:t>
            </a:r>
            <a:r>
              <a:rPr lang="en-US" dirty="0"/>
              <a:t> </a:t>
            </a:r>
            <a:r>
              <a:rPr lang="en-US" dirty="0" smtClean="0"/>
              <a:t>Details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Big Ball of Mud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75" y="2219606"/>
            <a:ext cx="4800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 Tiered 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05" y="2342308"/>
            <a:ext cx="4515540" cy="30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3+ Tiered Object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97" y="2112981"/>
            <a:ext cx="3089462" cy="3707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29" y="2112981"/>
            <a:ext cx="4162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31" y="87882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581</TotalTime>
  <Words>131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Gallery</vt:lpstr>
      <vt:lpstr>Dependency Inversion Principle</vt:lpstr>
      <vt:lpstr>Dependency Inversion Principle</vt:lpstr>
      <vt:lpstr>Goals</vt:lpstr>
      <vt:lpstr>Dependency Inversion Principle</vt:lpstr>
      <vt:lpstr>Big Ball of Mud</vt:lpstr>
      <vt:lpstr>2 Tiered Object Model</vt:lpstr>
      <vt:lpstr>3+ Tiered Object Model</vt:lpstr>
      <vt:lpstr>PowerPoint Presentation</vt:lpstr>
    </vt:vector>
  </TitlesOfParts>
  <Company>Process Solutions Canada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 Principle</dc:title>
  <dc:creator>Timothy Klenke</dc:creator>
  <cp:lastModifiedBy>Timothy Klenke</cp:lastModifiedBy>
  <cp:revision>18</cp:revision>
  <dcterms:created xsi:type="dcterms:W3CDTF">2017-10-26T03:15:52Z</dcterms:created>
  <dcterms:modified xsi:type="dcterms:W3CDTF">2018-03-23T04:20:28Z</dcterms:modified>
</cp:coreProperties>
</file>