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57"/>
            <p14:sldId id="261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AEE-CE27-A44E-8214-0B7C88BB09E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0985-9040-0448-B044-FC8EF73F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Postsharp</a:t>
            </a:r>
            <a:r>
              <a:rPr lang="en-US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, </a:t>
            </a:r>
            <a:r>
              <a:rPr lang="en-US" dirty="0" err="1" smtClean="0"/>
              <a:t>RebDeBug</a:t>
            </a:r>
            <a:r>
              <a:rPr lang="en-US" dirty="0" smtClean="0"/>
              <a:t>, Microsoft, Process Solutions,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Cloudtrend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Infragistics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Pluralsight</a:t>
            </a:r>
            <a:r>
              <a:rPr lang="en-US" baseline="0" dirty="0" smtClean="0"/>
              <a:t>, Azure, Windows Phone,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Ncover</a:t>
            </a:r>
            <a:r>
              <a:rPr lang="en-US" baseline="0" dirty="0" smtClean="0"/>
              <a:t>, Microsoft Press, </a:t>
            </a:r>
            <a:r>
              <a:rPr lang="en-US" baseline="0" dirty="0" err="1" smtClean="0"/>
              <a:t>Apress</a:t>
            </a:r>
            <a:r>
              <a:rPr lang="en-US" baseline="0" dirty="0" smtClean="0"/>
              <a:t>, O’Reilly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up notes in</a:t>
            </a:r>
            <a:r>
              <a:rPr lang="en-US" baseline="0" dirty="0" smtClean="0"/>
              <a:t> text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r>
              <a:rPr lang="en-US" baseline="0" dirty="0" smtClean="0"/>
              <a:t> to do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32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Michael to lead.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Learning, </a:t>
            </a:r>
            <a:r>
              <a:rPr lang="en-US" dirty="0" err="1" smtClean="0"/>
              <a:t>Xamarin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9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thank sponsors.</a:t>
            </a:r>
            <a:r>
              <a:rPr lang="en-US" baseline="0" dirty="0" smtClean="0"/>
              <a:t>  Ask </a:t>
            </a:r>
            <a:r>
              <a:rPr lang="en-US" baseline="0" smtClean="0"/>
              <a:t>for presenters,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rdova/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dmug.net/" TargetMode="External"/><Relationship Id="rId4" Type="http://schemas.openxmlformats.org/officeDocument/2006/relationships/hyperlink" Target="https://github.com/edmug" TargetMode="External"/><Relationship Id="rId5" Type="http://schemas.openxmlformats.org/officeDocument/2006/relationships/hyperlink" Target="mailto:info@edmug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Forum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Curtis’s talk tentatively rescheduled for </a:t>
            </a:r>
            <a:br>
              <a:rPr lang="en-US" dirty="0" smtClean="0"/>
            </a:br>
            <a:r>
              <a:rPr lang="en-US" dirty="0" smtClean="0"/>
              <a:t>February 2018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Looking for presenters in spring 2018</a:t>
            </a:r>
          </a:p>
          <a:p>
            <a:endParaRPr lang="en-US" dirty="0" smtClean="0"/>
          </a:p>
          <a:p>
            <a:r>
              <a:rPr lang="en-US" dirty="0" smtClean="0"/>
              <a:t>Hiring or looking for work?</a:t>
            </a:r>
          </a:p>
          <a:p>
            <a:endParaRPr lang="en-US" dirty="0"/>
          </a:p>
          <a:p>
            <a:r>
              <a:rPr lang="en-US" dirty="0" smtClean="0"/>
              <a:t>Next meetup November 28</a:t>
            </a:r>
            <a:r>
              <a:rPr lang="en-US" baseline="30000" dirty="0" smtClean="0"/>
              <a:t>th</a:t>
            </a:r>
            <a:r>
              <a:rPr lang="en-US" dirty="0" smtClean="0"/>
              <a:t>: </a:t>
            </a:r>
            <a:r>
              <a:rPr lang="en-US" dirty="0" err="1" smtClean="0"/>
              <a:t>Mayur</a:t>
            </a:r>
            <a:r>
              <a:rPr lang="en-US" dirty="0" smtClean="0"/>
              <a:t> Patel </a:t>
            </a:r>
            <a:r>
              <a:rPr lang="mr-IN" dirty="0" smtClean="0"/>
              <a:t>–</a:t>
            </a:r>
            <a:r>
              <a:rPr lang="en-US" dirty="0" smtClean="0"/>
              <a:t> Docker on Windows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11" y="498689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Are you interested in being a sponsor?  Let use know.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65125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07" y="401674"/>
            <a:ext cx="3086100" cy="264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24964" cy="1325563"/>
          </a:xfrm>
        </p:spPr>
        <p:txBody>
          <a:bodyPr/>
          <a:lstStyle/>
          <a:p>
            <a:r>
              <a:rPr lang="en-US" dirty="0" smtClean="0"/>
              <a:t>Topic 1: Life of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Why use a </a:t>
            </a:r>
            <a:r>
              <a:rPr lang="en-US" dirty="0" err="1" smtClean="0"/>
              <a:t>config</a:t>
            </a:r>
            <a:r>
              <a:rPr lang="en-US" dirty="0" smtClean="0"/>
              <a:t> file instead of a database?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What do you store in a </a:t>
            </a:r>
            <a:r>
              <a:rPr lang="en-US" dirty="0" err="1" smtClean="0"/>
              <a:t>config</a:t>
            </a:r>
            <a:r>
              <a:rPr lang="en-US" dirty="0" smtClean="0"/>
              <a:t> file and why?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How to you update the </a:t>
            </a:r>
            <a:r>
              <a:rPr lang="en-US" dirty="0" err="1" smtClean="0"/>
              <a:t>config</a:t>
            </a:r>
            <a:r>
              <a:rPr lang="en-US" dirty="0" smtClean="0"/>
              <a:t> file as it changes environments (DEV, UAT, PROD, </a:t>
            </a:r>
            <a:r>
              <a:rPr lang="en-US" dirty="0" err="1" smtClean="0"/>
              <a:t>etc</a:t>
            </a:r>
            <a:r>
              <a:rPr lang="en-US" dirty="0" smtClean="0"/>
              <a:t>)?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Discuss environment specific </a:t>
            </a:r>
            <a:r>
              <a:rPr lang="en-US" dirty="0" err="1" smtClean="0"/>
              <a:t>config</a:t>
            </a:r>
            <a:r>
              <a:rPr lang="en-US" dirty="0" smtClean="0"/>
              <a:t> file settings.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84" y="1337961"/>
            <a:ext cx="778551" cy="7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2: </a:t>
            </a:r>
            <a:r>
              <a:rPr lang="en-US" dirty="0" err="1" smtClean="0"/>
              <a:t>PostSharp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Pattern-aware compiler extension for C# and VB.</a:t>
            </a:r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www.postsharp.net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Full disclosure: potential sponsor.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94" y="0"/>
            <a:ext cx="4889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Tools for Apache </a:t>
            </a:r>
            <a:br>
              <a:rPr lang="en-US" dirty="0" smtClean="0"/>
            </a:br>
            <a:r>
              <a:rPr lang="en-US" dirty="0" smtClean="0"/>
              <a:t>Cordova (TACO)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apps for iOS, Android, and Windows </a:t>
            </a:r>
            <a:r>
              <a:rPr lang="en-US" dirty="0" smtClean="0"/>
              <a:t>using </a:t>
            </a:r>
            <a:r>
              <a:rPr lang="en-US" dirty="0"/>
              <a:t>web technologies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https://www.visualstudio.com/vs/cordova/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63" y="365125"/>
            <a:ext cx="3479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Topics?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Any other topics to discuss?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81" y="261848"/>
            <a:ext cx="2997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and prize draw, constructive feedback appreciated.</a:t>
            </a:r>
          </a:p>
          <a:p>
            <a:endParaRPr lang="en-US" dirty="0"/>
          </a:p>
          <a:p>
            <a:r>
              <a:rPr lang="en-US" dirty="0" smtClean="0"/>
              <a:t>Next meetup November 28</a:t>
            </a:r>
            <a:r>
              <a:rPr lang="en-US" baseline="30000" dirty="0" smtClean="0"/>
              <a:t>th</a:t>
            </a:r>
            <a:r>
              <a:rPr lang="en-US" dirty="0" smtClean="0"/>
              <a:t>: </a:t>
            </a:r>
            <a:r>
              <a:rPr lang="en-US" dirty="0" err="1" smtClean="0"/>
              <a:t>Mayur</a:t>
            </a:r>
            <a:r>
              <a:rPr lang="en-US" dirty="0" smtClean="0"/>
              <a:t> Patel </a:t>
            </a:r>
            <a:r>
              <a:rPr lang="mr-IN" dirty="0" smtClean="0"/>
              <a:t>–</a:t>
            </a:r>
            <a:r>
              <a:rPr lang="en-US" dirty="0" smtClean="0"/>
              <a:t> Docker on Windows</a:t>
            </a:r>
          </a:p>
          <a:p>
            <a:endParaRPr lang="en-US" dirty="0" smtClean="0"/>
          </a:p>
          <a:p>
            <a:r>
              <a:rPr lang="en-US" dirty="0" smtClean="0"/>
              <a:t>Contact: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http://edmug.net</a:t>
            </a:r>
            <a:r>
              <a:rPr lang="en-US" dirty="0" smtClean="0"/>
              <a:t>                                                    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https://github.com/edmug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info@edmug.net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237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Office Theme</vt:lpstr>
      <vt:lpstr>Open Forum Discussion</vt:lpstr>
      <vt:lpstr>Housekeeping</vt:lpstr>
      <vt:lpstr>Thanks to Sponsors</vt:lpstr>
      <vt:lpstr>Topic 1: Life of Config File</vt:lpstr>
      <vt:lpstr>Topic 2: PostSharp</vt:lpstr>
      <vt:lpstr>Topic 3: Tools for Apache  Cordova (TACO)</vt:lpstr>
      <vt:lpstr>Any Other Topics?</vt:lpstr>
      <vt:lpstr>Wrap-up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12</cp:revision>
  <dcterms:created xsi:type="dcterms:W3CDTF">2017-10-24T14:48:09Z</dcterms:created>
  <dcterms:modified xsi:type="dcterms:W3CDTF">2017-10-24T22:19:13Z</dcterms:modified>
</cp:coreProperties>
</file>