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Postsharp</a:t>
            </a:r>
            <a:r>
              <a:rPr lang="en-US" dirty="0"/>
              <a:t>, </a:t>
            </a:r>
            <a:r>
              <a:rPr lang="en-US" dirty="0" err="1"/>
              <a:t>ReSharper</a:t>
            </a:r>
            <a:r>
              <a:rPr lang="en-US" dirty="0"/>
              <a:t>, </a:t>
            </a:r>
            <a:r>
              <a:rPr lang="en-US" dirty="0" err="1"/>
              <a:t>RebDeBug</a:t>
            </a:r>
            <a:r>
              <a:rPr lang="en-US" dirty="0"/>
              <a:t>, Microsoft, Process Solutions,</a:t>
            </a:r>
            <a:r>
              <a:rPr lang="en-US" baseline="0" dirty="0"/>
              <a:t> </a:t>
            </a:r>
            <a:r>
              <a:rPr lang="en-US" baseline="0" dirty="0" err="1"/>
              <a:t>Cloudtrend</a:t>
            </a:r>
            <a:r>
              <a:rPr lang="en-US" baseline="0" dirty="0"/>
              <a:t>, </a:t>
            </a:r>
            <a:r>
              <a:rPr lang="en-US" baseline="0" dirty="0" err="1"/>
              <a:t>Infragistics</a:t>
            </a:r>
            <a:r>
              <a:rPr lang="en-US" baseline="0" dirty="0"/>
              <a:t>, </a:t>
            </a:r>
            <a:r>
              <a:rPr lang="en-US" baseline="0" dirty="0" err="1"/>
              <a:t>Pluralsight</a:t>
            </a:r>
            <a:r>
              <a:rPr lang="en-US" baseline="0" dirty="0"/>
              <a:t>, Azure, Windows Phone, </a:t>
            </a:r>
            <a:r>
              <a:rPr lang="en-US" baseline="0" dirty="0" err="1"/>
              <a:t>Xamarin</a:t>
            </a:r>
            <a:r>
              <a:rPr lang="en-US" baseline="0" dirty="0"/>
              <a:t>, </a:t>
            </a:r>
            <a:r>
              <a:rPr lang="en-US" baseline="0" dirty="0" err="1"/>
              <a:t>Ncover</a:t>
            </a:r>
            <a:r>
              <a:rPr lang="en-US" baseline="0" dirty="0"/>
              <a:t>, Microsoft Press, </a:t>
            </a:r>
            <a:r>
              <a:rPr lang="en-US" baseline="0" dirty="0" err="1"/>
              <a:t>Apress</a:t>
            </a:r>
            <a:r>
              <a:rPr lang="en-US" baseline="0" dirty="0"/>
              <a:t>, O’Reilly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thank sponsors.</a:t>
            </a:r>
            <a:r>
              <a:rPr lang="en-US" baseline="0" dirty="0"/>
              <a:t>  Ask </a:t>
            </a:r>
            <a:r>
              <a:rPr lang="en-US" baseline="0"/>
              <a:t>for presenters,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3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96372"/>
          </a:xfrm>
        </p:spPr>
        <p:txBody>
          <a:bodyPr>
            <a:normAutofit/>
          </a:bodyPr>
          <a:lstStyle/>
          <a:p>
            <a:r>
              <a:rPr lang="en-US" dirty="0"/>
              <a:t>Lighting Talks</a:t>
            </a:r>
            <a:br>
              <a:rPr lang="en-US" dirty="0"/>
            </a:br>
            <a:r>
              <a:rPr lang="en-US" sz="2800" dirty="0"/>
              <a:t>Peter Lorimer – Aspect Oriented Programming</a:t>
            </a:r>
            <a:br>
              <a:rPr lang="en-US" sz="2800" dirty="0"/>
            </a:br>
            <a:r>
              <a:rPr lang="en-US" sz="2800" dirty="0"/>
              <a:t>Simon </a:t>
            </a:r>
            <a:r>
              <a:rPr lang="en-US" sz="2800" dirty="0" err="1"/>
              <a:t>Yewchuk</a:t>
            </a:r>
            <a:r>
              <a:rPr lang="en-US" sz="2800" dirty="0"/>
              <a:t> – Introduction to Xamarin</a:t>
            </a:r>
            <a:br>
              <a:rPr lang="en-US" sz="2800" dirty="0"/>
            </a:br>
            <a:r>
              <a:rPr lang="en-US" sz="2800" dirty="0"/>
              <a:t>Doug Marquardt – Simple WPF Data Binding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1557"/>
            <a:ext cx="9144000" cy="997078"/>
          </a:xfrm>
        </p:spPr>
        <p:txBody>
          <a:bodyPr/>
          <a:lstStyle/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join our Meetup page and click attending button. </a:t>
            </a:r>
          </a:p>
          <a:p>
            <a:endParaRPr lang="en-US" dirty="0"/>
          </a:p>
          <a:p>
            <a:r>
              <a:rPr lang="en-US" dirty="0"/>
              <a:t>Still working on May meetup.</a:t>
            </a:r>
          </a:p>
          <a:p>
            <a:endParaRPr lang="en-US" dirty="0"/>
          </a:p>
          <a:p>
            <a:r>
              <a:rPr lang="en-US" dirty="0"/>
              <a:t>Hiring or looking for work?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Anything else interesting?</a:t>
            </a:r>
          </a:p>
          <a:p>
            <a:pPr lvl="1"/>
            <a:r>
              <a:rPr lang="en-US" dirty="0"/>
              <a:t>SQL Saturday 710 – May 5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Girls Learning Code Day – May 12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1" y="4028123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E6B0-0571-4A2D-A296-E6AF2C7D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02" y="1992717"/>
            <a:ext cx="4762500" cy="1104900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724" y="2805302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logo">
            <a:extLst>
              <a:ext uri="{FF2B5EF4-FFF2-40B4-BE49-F238E27FC236}">
                <a16:creationId xmlns:a16="http://schemas.microsoft.com/office/drawing/2014/main" id="{BA28C5FA-11CF-4AF0-A914-86DCBDD1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3760384"/>
            <a:ext cx="4263132" cy="9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Talks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Peter Lorimer</a:t>
            </a:r>
            <a:br>
              <a:rPr lang="en-US" dirty="0"/>
            </a:br>
            <a:r>
              <a:rPr lang="en-US" dirty="0"/>
              <a:t>Aspect Oriented Programming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Simon </a:t>
            </a:r>
            <a:r>
              <a:rPr lang="en-US" dirty="0" err="1"/>
              <a:t>Yewchuk</a:t>
            </a:r>
            <a:br>
              <a:rPr lang="en-US" dirty="0"/>
            </a:br>
            <a:r>
              <a:rPr lang="en-US" dirty="0"/>
              <a:t>Introduction to Xamarin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Doug Marquardt</a:t>
            </a:r>
            <a:br>
              <a:rPr lang="en-US" dirty="0"/>
            </a:br>
            <a:r>
              <a:rPr lang="en-US" dirty="0"/>
              <a:t>Simple WPF Data Binding</a:t>
            </a:r>
          </a:p>
        </p:txBody>
      </p:sp>
      <p:pic>
        <p:nvPicPr>
          <p:cNvPr id="1026" name="Picture 2" descr="Image result for lightning strikes funny">
            <a:extLst>
              <a:ext uri="{FF2B5EF4-FFF2-40B4-BE49-F238E27FC236}">
                <a16:creationId xmlns:a16="http://schemas.microsoft.com/office/drawing/2014/main" id="{8D8593F9-BE67-4BE1-A09D-B6E026A9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18" y="1568172"/>
            <a:ext cx="6021276" cy="45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endParaRPr lang="en-US" dirty="0"/>
          </a:p>
          <a:p>
            <a:r>
              <a:rPr lang="en-US" dirty="0"/>
              <a:t>Next meetup TBD.</a:t>
            </a:r>
          </a:p>
          <a:p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906" y="290060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113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Lighting Talks Peter Lorimer – Aspect Oriented Programming Simon Yewchuk – Introduction to Xamarin Doug Marquardt – Simple WPF Data Binding</vt:lpstr>
      <vt:lpstr>Housekeeping</vt:lpstr>
      <vt:lpstr>Thanks to Our Sponsors</vt:lpstr>
      <vt:lpstr>Lighting Talks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28</cp:revision>
  <cp:lastPrinted>2018-02-27T17:17:09Z</cp:lastPrinted>
  <dcterms:created xsi:type="dcterms:W3CDTF">2017-10-24T14:48:09Z</dcterms:created>
  <dcterms:modified xsi:type="dcterms:W3CDTF">2018-04-24T17:38:15Z</dcterms:modified>
</cp:coreProperties>
</file>