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4/23/2018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4/23/2018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4/23/2018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4/23/2018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4/23/2018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4/23/2018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WPF </a:t>
            </a:r>
            <a:r>
              <a:rPr lang="en-US" dirty="0" smtClean="0"/>
              <a:t>– Simple Data </a:t>
            </a:r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 smtClean="0"/>
              <a:t>Doug Marquardt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One of the primary architectural philosophies used in building WPF was a preference for properties over methods or events. Properties are declarative and allow you to more easily specify intent instead of action. This also supported a model driven, or data driven, system for displaying user interface content.</a:t>
            </a:r>
            <a:endParaRPr lang="en-US" dirty="0" smtClean="0"/>
          </a:p>
          <a:p>
            <a:r>
              <a:rPr lang="en-US" dirty="0" smtClean="0"/>
              <a:t>Common Types </a:t>
            </a:r>
            <a:r>
              <a:rPr lang="en-US" dirty="0" smtClean="0"/>
              <a:t>of </a:t>
            </a:r>
            <a:r>
              <a:rPr lang="en-US" dirty="0" smtClean="0"/>
              <a:t>Data Binding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Property Changed </a:t>
            </a:r>
            <a:r>
              <a:rPr lang="en-US" dirty="0" smtClean="0"/>
              <a:t>Notification (Models)</a:t>
            </a:r>
            <a:endParaRPr lang="en-US" dirty="0"/>
          </a:p>
          <a:p>
            <a:pPr lvl="1"/>
            <a:r>
              <a:rPr lang="en-US" dirty="0" smtClean="0"/>
              <a:t>Dependency Object (Controls)</a:t>
            </a:r>
          </a:p>
          <a:p>
            <a:r>
              <a:rPr lang="en-US" dirty="0" smtClean="0"/>
              <a:t>Common Modes of Data Binding.</a:t>
            </a:r>
          </a:p>
          <a:p>
            <a:pPr lvl="1"/>
            <a:r>
              <a:rPr lang="en-US" dirty="0" smtClean="0"/>
              <a:t>Two-Way </a:t>
            </a:r>
            <a:r>
              <a:rPr lang="en-US" dirty="0" smtClean="0"/>
              <a:t>(read/write)</a:t>
            </a:r>
          </a:p>
          <a:p>
            <a:pPr lvl="1"/>
            <a:r>
              <a:rPr lang="en-US" dirty="0" smtClean="0"/>
              <a:t>One-Way (read only)</a:t>
            </a:r>
            <a:endParaRPr lang="en-US" dirty="0"/>
          </a:p>
          <a:p>
            <a:r>
              <a:rPr lang="en-US" dirty="0" smtClean="0"/>
              <a:t>Common </a:t>
            </a:r>
            <a:r>
              <a:rPr lang="en-US" dirty="0" smtClean="0"/>
              <a:t>Methods </a:t>
            </a:r>
            <a:r>
              <a:rPr lang="en-US" dirty="0" smtClean="0"/>
              <a:t>of </a:t>
            </a:r>
            <a:r>
              <a:rPr lang="en-US" dirty="0" smtClean="0"/>
              <a:t>Data Binding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Context (Model)</a:t>
            </a:r>
            <a:endParaRPr lang="en-US" dirty="0" smtClean="0"/>
          </a:p>
          <a:p>
            <a:pPr lvl="1"/>
            <a:r>
              <a:rPr lang="en-US" dirty="0" smtClean="0"/>
              <a:t>Element (Control)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en-US" dirty="0" smtClean="0"/>
              <a:t>Data Binding Types</a:t>
            </a:r>
            <a:endParaRPr lang="en-US" dirty="0"/>
          </a:p>
          <a:p>
            <a:pPr lvl="1"/>
            <a:r>
              <a:rPr lang="en-US" dirty="0"/>
              <a:t>Property Changed Notification (</a:t>
            </a:r>
            <a:r>
              <a:rPr lang="en-CA" dirty="0"/>
              <a:t>INotifyPropertyChanged</a:t>
            </a:r>
            <a:r>
              <a:rPr lang="en-US" dirty="0"/>
              <a:t>) (</a:t>
            </a:r>
            <a:r>
              <a:rPr lang="en-US" dirty="0" smtClean="0"/>
              <a:t>Models)</a:t>
            </a:r>
            <a:endParaRPr lang="en-US" dirty="0"/>
          </a:p>
          <a:p>
            <a:pPr lvl="1"/>
            <a:r>
              <a:rPr lang="en-US" dirty="0" smtClean="0"/>
              <a:t>Dependency </a:t>
            </a:r>
            <a:r>
              <a:rPr lang="en-US" dirty="0" smtClean="0"/>
              <a:t>Object </a:t>
            </a:r>
            <a:r>
              <a:rPr lang="en-US" dirty="0"/>
              <a:t>(</a:t>
            </a:r>
            <a:r>
              <a:rPr lang="en-US" dirty="0" smtClean="0"/>
              <a:t>Controls)</a:t>
            </a:r>
            <a:endParaRPr lang="en-US" dirty="0"/>
          </a:p>
          <a:p>
            <a:r>
              <a:rPr lang="en-US" dirty="0" smtClean="0"/>
              <a:t>Lesson </a:t>
            </a:r>
            <a:r>
              <a:rPr lang="en-US" dirty="0"/>
              <a:t>2: </a:t>
            </a:r>
            <a:r>
              <a:rPr lang="en-US" dirty="0" smtClean="0"/>
              <a:t>Data Binding Modes</a:t>
            </a:r>
            <a:endParaRPr lang="en-US" dirty="0"/>
          </a:p>
          <a:p>
            <a:pPr lvl="1"/>
            <a:r>
              <a:rPr lang="en-US" dirty="0"/>
              <a:t>Two-Way (read/write)</a:t>
            </a:r>
          </a:p>
          <a:p>
            <a:pPr lvl="1"/>
            <a:r>
              <a:rPr lang="en-US" dirty="0"/>
              <a:t>One-Way (read only)</a:t>
            </a:r>
          </a:p>
          <a:p>
            <a:r>
              <a:rPr lang="en-US" dirty="0" smtClean="0"/>
              <a:t>Lesson </a:t>
            </a:r>
            <a:r>
              <a:rPr lang="en-US" dirty="0"/>
              <a:t>3: </a:t>
            </a:r>
            <a:r>
              <a:rPr lang="en-US" dirty="0" smtClean="0"/>
              <a:t>Data Binding Methods</a:t>
            </a:r>
            <a:endParaRPr lang="en-US" dirty="0"/>
          </a:p>
          <a:p>
            <a:pPr lvl="1"/>
            <a:r>
              <a:rPr lang="en-US" dirty="0"/>
              <a:t>Data </a:t>
            </a:r>
            <a:r>
              <a:rPr lang="en-US" dirty="0" smtClean="0"/>
              <a:t>Context (Model)</a:t>
            </a:r>
            <a:endParaRPr lang="en-US" dirty="0"/>
          </a:p>
          <a:p>
            <a:pPr lvl="1"/>
            <a:r>
              <a:rPr lang="en-US" dirty="0"/>
              <a:t>Element (Control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WPF Architecture</a:t>
            </a:r>
            <a:r>
              <a:rPr lang="en-CA" dirty="0" smtClean="0"/>
              <a:t>:</a:t>
            </a:r>
          </a:p>
          <a:p>
            <a:pPr lvl="1"/>
            <a:r>
              <a:rPr lang="en-CA" dirty="0"/>
              <a:t>https://docs.microsoft.com/en-us/dotnet/framework/wpf/advanced/wpf-architecture</a:t>
            </a:r>
          </a:p>
          <a:p>
            <a:r>
              <a:rPr lang="en-CA" dirty="0" smtClean="0"/>
              <a:t>Data Binding Overview:</a:t>
            </a:r>
          </a:p>
          <a:p>
            <a:pPr lvl="1"/>
            <a:r>
              <a:rPr lang="en-CA" dirty="0" smtClean="0"/>
              <a:t>https</a:t>
            </a:r>
            <a:r>
              <a:rPr lang="en-CA" dirty="0"/>
              <a:t>://docs.microsoft.com/en-us/dotnet/framework/wpf/data/data-binding-overview</a:t>
            </a:r>
          </a:p>
          <a:p>
            <a:r>
              <a:rPr lang="en-CA" dirty="0" smtClean="0"/>
              <a:t>WPF Home:</a:t>
            </a:r>
          </a:p>
          <a:p>
            <a:pPr lvl="1"/>
            <a:r>
              <a:rPr lang="en-CA" dirty="0" smtClean="0"/>
              <a:t>https</a:t>
            </a:r>
            <a:r>
              <a:rPr lang="en-CA" dirty="0"/>
              <a:t>://docs.microsoft.com/en-us/dotnet/framework/wpf</a:t>
            </a:r>
            <a:r>
              <a:rPr lang="en-CA" dirty="0" smtClean="0"/>
              <a:t>/</a:t>
            </a:r>
          </a:p>
          <a:p>
            <a:pPr marL="109728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86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56</TotalTime>
  <Words>243</Words>
  <Application>Microsoft Office PowerPoint</Application>
  <PresentationFormat>Widescreen</PresentationFormat>
  <Paragraphs>37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Georgia</vt:lpstr>
      <vt:lpstr>Wingdings 2</vt:lpstr>
      <vt:lpstr>Training presentation</vt:lpstr>
      <vt:lpstr>WPF – Simple Data Binding</vt:lpstr>
      <vt:lpstr>Introduction</vt:lpstr>
      <vt:lpstr>Training Outline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Data Binding</dc:title>
  <dc:creator>Doug Marquardt</dc:creator>
  <cp:lastModifiedBy>Doug Marquardt</cp:lastModifiedBy>
  <cp:revision>27</cp:revision>
  <dcterms:created xsi:type="dcterms:W3CDTF">2018-04-18T11:30:28Z</dcterms:created>
  <dcterms:modified xsi:type="dcterms:W3CDTF">2018-04-23T22:57:46Z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