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60"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44BBB7-EC7E-0341-B2EF-DC6CE5E505EA}">
          <p14:sldIdLst>
            <p14:sldId id="256"/>
            <p14:sldId id="259"/>
            <p14:sldId id="260"/>
            <p14:sldId id="264"/>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p:restoredTop sz="73309"/>
  </p:normalViewPr>
  <p:slideViewPr>
    <p:cSldViewPr snapToGrid="0" snapToObjects="1">
      <p:cViewPr varScale="1">
        <p:scale>
          <a:sx n="92" d="100"/>
          <a:sy n="92" d="100"/>
        </p:scale>
        <p:origin x="1382" y="72"/>
      </p:cViewPr>
      <p:guideLst/>
    </p:cSldViewPr>
  </p:slideViewPr>
  <p:notesTextViewPr>
    <p:cViewPr>
      <p:scale>
        <a:sx n="1" d="1"/>
        <a:sy n="1" d="1"/>
      </p:scale>
      <p:origin x="0" y="0"/>
    </p:cViewPr>
  </p:notesText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ACAEE-CE27-A44E-8214-0B7C88BB09EE}"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50985-9040-0448-B044-FC8EF73F1E4F}" type="slidenum">
              <a:rPr lang="en-US" smtClean="0"/>
              <a:t>‹#›</a:t>
            </a:fld>
            <a:endParaRPr lang="en-US"/>
          </a:p>
        </p:txBody>
      </p:sp>
    </p:spTree>
    <p:extLst>
      <p:ext uri="{BB962C8B-B14F-4D97-AF65-F5344CB8AC3E}">
        <p14:creationId xmlns:p14="http://schemas.microsoft.com/office/powerpoint/2010/main" val="4111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50985-9040-0448-B044-FC8EF73F1E4F}" type="slidenum">
              <a:rPr lang="en-US" smtClean="0"/>
              <a:t>1</a:t>
            </a:fld>
            <a:endParaRPr lang="en-US"/>
          </a:p>
        </p:txBody>
      </p:sp>
    </p:spTree>
    <p:extLst>
      <p:ext uri="{BB962C8B-B14F-4D97-AF65-F5344CB8AC3E}">
        <p14:creationId xmlns:p14="http://schemas.microsoft.com/office/powerpoint/2010/main" val="165079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yourself and other EDMUG executives.</a:t>
            </a:r>
          </a:p>
          <a:p>
            <a:endParaRPr lang="en-US" dirty="0"/>
          </a:p>
          <a:p>
            <a:r>
              <a:rPr lang="en-US" dirty="0"/>
              <a:t>Lighting talk presenters?</a:t>
            </a:r>
          </a:p>
          <a:p>
            <a:endParaRPr lang="en-US" dirty="0"/>
          </a:p>
          <a:p>
            <a:r>
              <a:rPr lang="en-US" dirty="0"/>
              <a:t>Anyone want to be help us out as Membership Director?</a:t>
            </a:r>
          </a:p>
          <a:p>
            <a:endParaRPr lang="en-US" dirty="0"/>
          </a:p>
          <a:p>
            <a:r>
              <a:rPr lang="en-US" dirty="0"/>
              <a:t>Discuss .NET on the Dev Edmonton Slack channel.</a:t>
            </a:r>
          </a:p>
          <a:p>
            <a:endParaRPr lang="en-US" dirty="0"/>
          </a:p>
          <a:p>
            <a:r>
              <a:rPr lang="en-US" dirty="0"/>
              <a:t>Anyone hiring or looking for work?</a:t>
            </a:r>
          </a:p>
          <a:p>
            <a:endParaRPr lang="en-US" dirty="0"/>
          </a:p>
          <a:p>
            <a:endParaRPr lang="en-US" dirty="0"/>
          </a:p>
        </p:txBody>
      </p:sp>
      <p:sp>
        <p:nvSpPr>
          <p:cNvPr id="4" name="Slide Number Placeholder 3"/>
          <p:cNvSpPr>
            <a:spLocks noGrp="1"/>
          </p:cNvSpPr>
          <p:nvPr>
            <p:ph type="sldNum" sz="quarter" idx="10"/>
          </p:nvPr>
        </p:nvSpPr>
        <p:spPr/>
        <p:txBody>
          <a:bodyPr/>
          <a:lstStyle/>
          <a:p>
            <a:fld id="{34A50985-9040-0448-B044-FC8EF73F1E4F}" type="slidenum">
              <a:rPr lang="en-US" smtClean="0"/>
              <a:t>2</a:t>
            </a:fld>
            <a:endParaRPr lang="en-US"/>
          </a:p>
        </p:txBody>
      </p:sp>
    </p:spTree>
    <p:extLst>
      <p:ext uri="{BB962C8B-B14F-4D97-AF65-F5344CB8AC3E}">
        <p14:creationId xmlns:p14="http://schemas.microsoft.com/office/powerpoint/2010/main" val="161350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Solutions, JetBrains.  Any other sponsors?</a:t>
            </a:r>
          </a:p>
        </p:txBody>
      </p:sp>
      <p:sp>
        <p:nvSpPr>
          <p:cNvPr id="4" name="Slide Number Placeholder 3"/>
          <p:cNvSpPr>
            <a:spLocks noGrp="1"/>
          </p:cNvSpPr>
          <p:nvPr>
            <p:ph type="sldNum" sz="quarter" idx="10"/>
          </p:nvPr>
        </p:nvSpPr>
        <p:spPr/>
        <p:txBody>
          <a:bodyPr/>
          <a:lstStyle/>
          <a:p>
            <a:fld id="{34A50985-9040-0448-B044-FC8EF73F1E4F}" type="slidenum">
              <a:rPr lang="en-US" smtClean="0"/>
              <a:t>3</a:t>
            </a:fld>
            <a:endParaRPr lang="en-US"/>
          </a:p>
        </p:txBody>
      </p:sp>
    </p:spTree>
    <p:extLst>
      <p:ext uri="{BB962C8B-B14F-4D97-AF65-F5344CB8AC3E}">
        <p14:creationId xmlns:p14="http://schemas.microsoft.com/office/powerpoint/2010/main" val="192924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Past EDMUG presentations:</a:t>
            </a:r>
          </a:p>
          <a:p>
            <a:r>
              <a:rPr lang="en-CA" dirty="0"/>
              <a:t>- Secrets Management (Oct 2017)</a:t>
            </a:r>
          </a:p>
          <a:p>
            <a:endParaRPr lang="en-CA" dirty="0"/>
          </a:p>
          <a:p>
            <a:r>
              <a:rPr lang="en-CA" dirty="0"/>
              <a:t>Works at </a:t>
            </a:r>
            <a:r>
              <a:rPr lang="en-CA" dirty="0" err="1"/>
              <a:t>DevFacto</a:t>
            </a:r>
            <a:r>
              <a:rPr lang="en-CA" dirty="0"/>
              <a:t>.</a:t>
            </a:r>
          </a:p>
          <a:p>
            <a:endParaRPr lang="en-CA" dirty="0"/>
          </a:p>
          <a:p>
            <a:endParaRPr lang="en-CA" dirty="0"/>
          </a:p>
        </p:txBody>
      </p:sp>
      <p:sp>
        <p:nvSpPr>
          <p:cNvPr id="4" name="Slide Number Placeholder 3"/>
          <p:cNvSpPr>
            <a:spLocks noGrp="1"/>
          </p:cNvSpPr>
          <p:nvPr>
            <p:ph type="sldNum" sz="quarter" idx="5"/>
          </p:nvPr>
        </p:nvSpPr>
        <p:spPr/>
        <p:txBody>
          <a:bodyPr/>
          <a:lstStyle/>
          <a:p>
            <a:fld id="{34A50985-9040-0448-B044-FC8EF73F1E4F}" type="slidenum">
              <a:rPr lang="en-US" smtClean="0"/>
              <a:t>4</a:t>
            </a:fld>
            <a:endParaRPr lang="en-US"/>
          </a:p>
        </p:txBody>
      </p:sp>
    </p:spTree>
    <p:extLst>
      <p:ext uri="{BB962C8B-B14F-4D97-AF65-F5344CB8AC3E}">
        <p14:creationId xmlns:p14="http://schemas.microsoft.com/office/powerpoint/2010/main" val="379187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presenter, sponsors, and members.</a:t>
            </a:r>
          </a:p>
        </p:txBody>
      </p:sp>
      <p:sp>
        <p:nvSpPr>
          <p:cNvPr id="4" name="Slide Number Placeholder 3"/>
          <p:cNvSpPr>
            <a:spLocks noGrp="1"/>
          </p:cNvSpPr>
          <p:nvPr>
            <p:ph type="sldNum" sz="quarter" idx="10"/>
          </p:nvPr>
        </p:nvSpPr>
        <p:spPr/>
        <p:txBody>
          <a:bodyPr/>
          <a:lstStyle/>
          <a:p>
            <a:fld id="{34A50985-9040-0448-B044-FC8EF73F1E4F}" type="slidenum">
              <a:rPr lang="en-US" smtClean="0"/>
              <a:t>5</a:t>
            </a:fld>
            <a:endParaRPr lang="en-US"/>
          </a:p>
        </p:txBody>
      </p:sp>
    </p:spTree>
    <p:extLst>
      <p:ext uri="{BB962C8B-B14F-4D97-AF65-F5344CB8AC3E}">
        <p14:creationId xmlns:p14="http://schemas.microsoft.com/office/powerpoint/2010/main" val="83092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7E8E39-1E32-2646-9620-EB65EC065088}"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4085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E8E39-1E32-2646-9620-EB65EC065088}"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21793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E8E39-1E32-2646-9620-EB65EC065088}"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3844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E8E39-1E32-2646-9620-EB65EC065088}"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44444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E8E39-1E32-2646-9620-EB65EC065088}"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61168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7E8E39-1E32-2646-9620-EB65EC065088}"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34936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7E8E39-1E32-2646-9620-EB65EC065088}"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29360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7E8E39-1E32-2646-9620-EB65EC065088}"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46269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E8E39-1E32-2646-9620-EB65EC065088}"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41610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E8E39-1E32-2646-9620-EB65EC065088}"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31413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E8E39-1E32-2646-9620-EB65EC065088}"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36BD-9A69-944E-9C4C-C18B719CD252}" type="slidenum">
              <a:rPr lang="en-US" smtClean="0"/>
              <a:t>‹#›</a:t>
            </a:fld>
            <a:endParaRPr lang="en-US"/>
          </a:p>
        </p:txBody>
      </p:sp>
    </p:spTree>
    <p:extLst>
      <p:ext uri="{BB962C8B-B14F-4D97-AF65-F5344CB8AC3E}">
        <p14:creationId xmlns:p14="http://schemas.microsoft.com/office/powerpoint/2010/main" val="190069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E8E39-1E32-2646-9620-EB65EC065088}" type="datetimeFigureOut">
              <a:rPr lang="en-US" smtClean="0"/>
              <a:t>2/26/2019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C36BD-9A69-944E-9C4C-C18B719CD252}" type="slidenum">
              <a:rPr lang="en-US" smtClean="0"/>
              <a:t>‹#›</a:t>
            </a:fld>
            <a:endParaRPr lang="en-US"/>
          </a:p>
        </p:txBody>
      </p:sp>
    </p:spTree>
    <p:extLst>
      <p:ext uri="{BB962C8B-B14F-4D97-AF65-F5344CB8AC3E}">
        <p14:creationId xmlns:p14="http://schemas.microsoft.com/office/powerpoint/2010/main" val="1656790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hyperlink" Target="mailto:info@edmug.net" TargetMode="External"/><Relationship Id="rId7"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12.tiff"/><Relationship Id="rId4" Type="http://schemas.openxmlformats.org/officeDocument/2006/relationships/hyperlink" Target="http://edmug.net/" TargetMode="External"/><Relationship Id="rId9"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582804"/>
          </a:xfrm>
        </p:spPr>
        <p:txBody>
          <a:bodyPr>
            <a:normAutofit/>
          </a:bodyPr>
          <a:lstStyle/>
          <a:p>
            <a:r>
              <a:rPr lang="en-CA" dirty="0"/>
              <a:t>Introduction to Cryptography</a:t>
            </a:r>
            <a:br>
              <a:rPr lang="en-CA" dirty="0"/>
            </a:br>
            <a:br>
              <a:rPr lang="en-CA" sz="1200" dirty="0"/>
            </a:br>
            <a:br>
              <a:rPr lang="en-CA" sz="1200" dirty="0"/>
            </a:br>
            <a:r>
              <a:rPr lang="en-US" sz="2800" b="1" dirty="0"/>
              <a:t>Curtis </a:t>
            </a:r>
            <a:r>
              <a:rPr lang="en-US" sz="2800" b="1" dirty="0" err="1"/>
              <a:t>Badke</a:t>
            </a:r>
            <a:br>
              <a:rPr lang="en-US" sz="2800" b="1" dirty="0"/>
            </a:br>
            <a:r>
              <a:rPr lang="en-US" sz="1600" b="1" dirty="0"/>
              <a:t>February 26</a:t>
            </a:r>
            <a:r>
              <a:rPr lang="en-US" sz="1600" b="1" baseline="30000" dirty="0"/>
              <a:t>th</a:t>
            </a:r>
            <a:r>
              <a:rPr lang="en-US" sz="1600" b="1" dirty="0"/>
              <a:t>, 2019</a:t>
            </a:r>
            <a:br>
              <a:rPr lang="en-US" sz="2800" dirty="0"/>
            </a:br>
            <a:endParaRPr lang="en-US" sz="2800" dirty="0"/>
          </a:p>
        </p:txBody>
      </p:sp>
      <p:sp>
        <p:nvSpPr>
          <p:cNvPr id="3" name="Subtitle 2"/>
          <p:cNvSpPr>
            <a:spLocks noGrp="1"/>
          </p:cNvSpPr>
          <p:nvPr>
            <p:ph type="subTitle" idx="1"/>
          </p:nvPr>
        </p:nvSpPr>
        <p:spPr>
          <a:xfrm>
            <a:off x="1524000" y="5624186"/>
            <a:ext cx="9144000" cy="414448"/>
          </a:xfrm>
        </p:spPr>
        <p:txBody>
          <a:bodyPr>
            <a:normAutofit lnSpcReduction="10000"/>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01763"/>
            <a:ext cx="2286000" cy="914400"/>
          </a:xfrm>
          <a:prstGeom prst="rect">
            <a:avLst/>
          </a:prstGeom>
        </p:spPr>
      </p:pic>
    </p:spTree>
    <p:extLst>
      <p:ext uri="{BB962C8B-B14F-4D97-AF65-F5344CB8AC3E}">
        <p14:creationId xmlns:p14="http://schemas.microsoft.com/office/powerpoint/2010/main" val="193901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Housekeeping</a:t>
            </a:r>
          </a:p>
        </p:txBody>
      </p:sp>
      <p:sp>
        <p:nvSpPr>
          <p:cNvPr id="3" name="Content Placeholder 2"/>
          <p:cNvSpPr>
            <a:spLocks noGrp="1"/>
          </p:cNvSpPr>
          <p:nvPr>
            <p:ph idx="1"/>
          </p:nvPr>
        </p:nvSpPr>
        <p:spPr>
          <a:xfrm>
            <a:off x="838200" y="1825625"/>
            <a:ext cx="10515600" cy="4351338"/>
          </a:xfrm>
        </p:spPr>
        <p:txBody>
          <a:bodyPr>
            <a:normAutofit/>
          </a:bodyPr>
          <a:lstStyle/>
          <a:p>
            <a:r>
              <a:rPr lang="en-US"/>
              <a:t>Mar 26</a:t>
            </a:r>
            <a:r>
              <a:rPr lang="en-US" baseline="30000"/>
              <a:t>th</a:t>
            </a:r>
            <a:r>
              <a:rPr lang="en-US"/>
              <a:t> - Lighting talks!</a:t>
            </a:r>
          </a:p>
          <a:p>
            <a:r>
              <a:rPr lang="en-US"/>
              <a:t>Looking for a Membership Director.</a:t>
            </a:r>
          </a:p>
          <a:p>
            <a:r>
              <a:rPr lang="en-US"/>
              <a:t>Dev Edmonton Slack channel.</a:t>
            </a:r>
          </a:p>
          <a:p>
            <a:r>
              <a:rPr lang="en-US"/>
              <a:t>Hiring or looking for work?</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23" y="4001294"/>
            <a:ext cx="3909060" cy="2148840"/>
          </a:xfrm>
          <a:prstGeom prst="rect">
            <a:avLst/>
          </a:prstGeom>
        </p:spPr>
      </p:pic>
    </p:spTree>
    <p:extLst>
      <p:ext uri="{BB962C8B-B14F-4D97-AF65-F5344CB8AC3E}">
        <p14:creationId xmlns:p14="http://schemas.microsoft.com/office/powerpoint/2010/main" val="208814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to Our Sponsors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r>
              <a:rPr lang="en-US" dirty="0"/>
              <a:t>Are you interested in being a sponsor?  Let use know.</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6397" y="365125"/>
            <a:ext cx="4263132" cy="2440177"/>
          </a:xfrm>
          <a:prstGeom prst="rect">
            <a:avLst/>
          </a:prstGeom>
        </p:spPr>
      </p:pic>
      <p:pic>
        <p:nvPicPr>
          <p:cNvPr id="6" name="Picture 5">
            <a:extLst>
              <a:ext uri="{FF2B5EF4-FFF2-40B4-BE49-F238E27FC236}">
                <a16:creationId xmlns:a16="http://schemas.microsoft.com/office/drawing/2014/main" id="{C16AE6B0-0571-4A2D-A296-E6AF2C7D2376}"/>
              </a:ext>
            </a:extLst>
          </p:cNvPr>
          <p:cNvPicPr>
            <a:picLocks noChangeAspect="1"/>
          </p:cNvPicPr>
          <p:nvPr/>
        </p:nvPicPr>
        <p:blipFill>
          <a:blip r:embed="rId4"/>
          <a:stretch>
            <a:fillRect/>
          </a:stretch>
        </p:blipFill>
        <p:spPr>
          <a:xfrm>
            <a:off x="966002" y="1992717"/>
            <a:ext cx="4762500" cy="1104900"/>
          </a:xfrm>
          <a:prstGeom prst="rect">
            <a:avLst/>
          </a:prstGeom>
        </p:spPr>
      </p:pic>
      <p:pic>
        <p:nvPicPr>
          <p:cNvPr id="2052" name="Picture 4" descr="Image result for jetbrains logo">
            <a:extLst>
              <a:ext uri="{FF2B5EF4-FFF2-40B4-BE49-F238E27FC236}">
                <a16:creationId xmlns:a16="http://schemas.microsoft.com/office/drawing/2014/main" id="{B026147A-84ED-436B-AA44-D9212FCF67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10" y="3232554"/>
            <a:ext cx="2144697" cy="214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3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D679-1F02-F147-8345-F3603718AEF7}"/>
              </a:ext>
            </a:extLst>
          </p:cNvPr>
          <p:cNvSpPr>
            <a:spLocks noGrp="1"/>
          </p:cNvSpPr>
          <p:nvPr>
            <p:ph type="title"/>
          </p:nvPr>
        </p:nvSpPr>
        <p:spPr>
          <a:xfrm>
            <a:off x="838200" y="365125"/>
            <a:ext cx="10515600" cy="1325563"/>
          </a:xfrm>
        </p:spPr>
        <p:txBody>
          <a:bodyPr/>
          <a:lstStyle/>
          <a:p>
            <a:r>
              <a:rPr lang="en-CA" b="1" dirty="0"/>
              <a:t>Introduction to Cryptography</a:t>
            </a:r>
          </a:p>
        </p:txBody>
      </p:sp>
      <p:sp>
        <p:nvSpPr>
          <p:cNvPr id="5" name="Content Placeholder 4">
            <a:extLst>
              <a:ext uri="{FF2B5EF4-FFF2-40B4-BE49-F238E27FC236}">
                <a16:creationId xmlns:a16="http://schemas.microsoft.com/office/drawing/2014/main" id="{8CD0F3D3-6F0D-6146-97B0-FE46802ECA82}"/>
              </a:ext>
            </a:extLst>
          </p:cNvPr>
          <p:cNvSpPr>
            <a:spLocks noGrp="1"/>
          </p:cNvSpPr>
          <p:nvPr>
            <p:ph idx="1"/>
          </p:nvPr>
        </p:nvSpPr>
        <p:spPr>
          <a:xfrm>
            <a:off x="776056" y="1825624"/>
            <a:ext cx="7420293" cy="4351338"/>
          </a:xfrm>
        </p:spPr>
        <p:txBody>
          <a:bodyPr>
            <a:normAutofit fontScale="85000" lnSpcReduction="20000"/>
          </a:bodyPr>
          <a:lstStyle/>
          <a:p>
            <a:pPr marL="0" indent="0">
              <a:buNone/>
            </a:pPr>
            <a:r>
              <a:rPr lang="en-US" sz="3800"/>
              <a:t>Curtis Badke</a:t>
            </a:r>
          </a:p>
          <a:p>
            <a:pPr marL="0" indent="0">
              <a:buNone/>
            </a:pPr>
            <a:endParaRPr lang="en-US"/>
          </a:p>
          <a:p>
            <a:pPr marL="0" indent="0">
              <a:buNone/>
            </a:pPr>
            <a:r>
              <a:rPr lang="en-CA"/>
              <a:t>Curtis has been working as a .NET consultant for DevFacto Technologies for the past 7 years and over the two years and a half has been building products on the Azure stack. When not frantically trying to keep up with the deluge of new offerings from Azure, Curtis dabbles in security research and swinging golf clubs.</a:t>
            </a:r>
            <a:br>
              <a:rPr lang="en-CA"/>
            </a:br>
            <a:br>
              <a:rPr lang="en-CA"/>
            </a:br>
            <a:r>
              <a:rPr lang="en-CA"/>
              <a:t>As always I encourage the members of the group to send me any specific questions they have so that I can try to address them. Folks are welcome to email me at hello@curtisbadke.ca or contact me on the DevEdmonton Slack (@cbad).</a:t>
            </a:r>
            <a:endParaRPr lang="en-US" dirty="0"/>
          </a:p>
        </p:txBody>
      </p:sp>
      <p:pic>
        <p:nvPicPr>
          <p:cNvPr id="1034" name="Picture 10" descr="Image result for cryptography memes">
            <a:extLst>
              <a:ext uri="{FF2B5EF4-FFF2-40B4-BE49-F238E27FC236}">
                <a16:creationId xmlns:a16="http://schemas.microsoft.com/office/drawing/2014/main" id="{56475515-E49D-42F8-A5B5-D248B29C0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5196" y="1093499"/>
            <a:ext cx="3204023" cy="485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2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p:txBody>
          <a:bodyPr>
            <a:normAutofit/>
          </a:bodyPr>
          <a:lstStyle/>
          <a:p>
            <a:r>
              <a:rPr lang="en-US" dirty="0"/>
              <a:t>Survey and prize draw!  Constructive feedback appreciated.</a:t>
            </a:r>
          </a:p>
          <a:p>
            <a:r>
              <a:rPr lang="en-US" dirty="0"/>
              <a:t>Next meetup: Mar 26, Lighting Talks!</a:t>
            </a:r>
          </a:p>
          <a:p>
            <a:endParaRPr lang="en-US" dirty="0"/>
          </a:p>
          <a:p>
            <a:r>
              <a:rPr lang="en-US" dirty="0"/>
              <a:t>Contact:</a:t>
            </a:r>
            <a:br>
              <a:rPr lang="en-US" dirty="0"/>
            </a:br>
            <a:r>
              <a:rPr lang="en-US" dirty="0">
                <a:hlinkClick r:id="rId3"/>
              </a:rPr>
              <a:t>info@edmug.net</a:t>
            </a:r>
            <a:br>
              <a:rPr lang="en-US" dirty="0"/>
            </a:br>
            <a:r>
              <a:rPr lang="en-US" dirty="0">
                <a:hlinkClick r:id="rId4"/>
              </a:rPr>
              <a:t>http://edmug.net</a:t>
            </a:r>
            <a:r>
              <a:rPr lang="en-US" dirty="0"/>
              <a:t>				</a:t>
            </a:r>
            <a:br>
              <a:rPr lang="en-US" dirty="0"/>
            </a:br>
            <a:r>
              <a:rPr lang="en-US" dirty="0"/>
              <a:t>			</a:t>
            </a:r>
            <a:br>
              <a:rPr lang="en-US" dirty="0"/>
            </a:br>
            <a:br>
              <a:rPr lang="en-US" dirty="0"/>
            </a:br>
            <a:endParaRPr lang="en-US" dirty="0"/>
          </a:p>
        </p:txBody>
      </p:sp>
      <p:pic>
        <p:nvPicPr>
          <p:cNvPr id="5" name="Picture 4">
            <a:extLst>
              <a:ext uri="{FF2B5EF4-FFF2-40B4-BE49-F238E27FC236}">
                <a16:creationId xmlns:a16="http://schemas.microsoft.com/office/drawing/2014/main" id="{66AAEA24-160F-BB4C-B1BE-C940ECC80AA0}"/>
              </a:ext>
            </a:extLst>
          </p:cNvPr>
          <p:cNvPicPr>
            <a:picLocks noChangeAspect="1"/>
          </p:cNvPicPr>
          <p:nvPr/>
        </p:nvPicPr>
        <p:blipFill>
          <a:blip r:embed="rId5"/>
          <a:stretch>
            <a:fillRect/>
          </a:stretch>
        </p:blipFill>
        <p:spPr>
          <a:xfrm>
            <a:off x="2508710" y="5340123"/>
            <a:ext cx="659187" cy="659187"/>
          </a:xfrm>
          <a:prstGeom prst="rect">
            <a:avLst/>
          </a:prstGeom>
        </p:spPr>
      </p:pic>
      <p:pic>
        <p:nvPicPr>
          <p:cNvPr id="6" name="Picture 5">
            <a:extLst>
              <a:ext uri="{FF2B5EF4-FFF2-40B4-BE49-F238E27FC236}">
                <a16:creationId xmlns:a16="http://schemas.microsoft.com/office/drawing/2014/main" id="{39250022-057D-DF4F-AD37-38E806D50C08}"/>
              </a:ext>
            </a:extLst>
          </p:cNvPr>
          <p:cNvPicPr>
            <a:picLocks noChangeAspect="1"/>
          </p:cNvPicPr>
          <p:nvPr/>
        </p:nvPicPr>
        <p:blipFill>
          <a:blip r:embed="rId6"/>
          <a:stretch>
            <a:fillRect/>
          </a:stretch>
        </p:blipFill>
        <p:spPr>
          <a:xfrm>
            <a:off x="3309816" y="5417562"/>
            <a:ext cx="481637" cy="481637"/>
          </a:xfrm>
          <a:prstGeom prst="rect">
            <a:avLst/>
          </a:prstGeom>
        </p:spPr>
      </p:pic>
      <p:pic>
        <p:nvPicPr>
          <p:cNvPr id="7" name="Picture 6">
            <a:extLst>
              <a:ext uri="{FF2B5EF4-FFF2-40B4-BE49-F238E27FC236}">
                <a16:creationId xmlns:a16="http://schemas.microsoft.com/office/drawing/2014/main" id="{A19DC435-BBD3-C845-A55E-9AC64D6EE862}"/>
              </a:ext>
            </a:extLst>
          </p:cNvPr>
          <p:cNvPicPr>
            <a:picLocks noChangeAspect="1"/>
          </p:cNvPicPr>
          <p:nvPr/>
        </p:nvPicPr>
        <p:blipFill>
          <a:blip r:embed="rId7"/>
          <a:stretch>
            <a:fillRect/>
          </a:stretch>
        </p:blipFill>
        <p:spPr>
          <a:xfrm>
            <a:off x="3977963" y="5414432"/>
            <a:ext cx="491296" cy="491296"/>
          </a:xfrm>
          <a:prstGeom prst="rect">
            <a:avLst/>
          </a:prstGeom>
        </p:spPr>
      </p:pic>
      <p:pic>
        <p:nvPicPr>
          <p:cNvPr id="8" name="Picture 7">
            <a:extLst>
              <a:ext uri="{FF2B5EF4-FFF2-40B4-BE49-F238E27FC236}">
                <a16:creationId xmlns:a16="http://schemas.microsoft.com/office/drawing/2014/main" id="{FC690E23-ACA7-AF41-B160-A01189B2D7F2}"/>
              </a:ext>
            </a:extLst>
          </p:cNvPr>
          <p:cNvPicPr>
            <a:picLocks noChangeAspect="1"/>
          </p:cNvPicPr>
          <p:nvPr/>
        </p:nvPicPr>
        <p:blipFill>
          <a:blip r:embed="rId8"/>
          <a:stretch>
            <a:fillRect/>
          </a:stretch>
        </p:blipFill>
        <p:spPr>
          <a:xfrm>
            <a:off x="1152794" y="5364406"/>
            <a:ext cx="640902" cy="610623"/>
          </a:xfrm>
          <a:prstGeom prst="rect">
            <a:avLst/>
          </a:prstGeom>
        </p:spPr>
      </p:pic>
      <p:pic>
        <p:nvPicPr>
          <p:cNvPr id="9" name="Picture 8">
            <a:extLst>
              <a:ext uri="{FF2B5EF4-FFF2-40B4-BE49-F238E27FC236}">
                <a16:creationId xmlns:a16="http://schemas.microsoft.com/office/drawing/2014/main" id="{CDDCE0F2-BEC6-774E-8D33-A2366F2C3954}"/>
              </a:ext>
            </a:extLst>
          </p:cNvPr>
          <p:cNvPicPr>
            <a:picLocks noChangeAspect="1"/>
          </p:cNvPicPr>
          <p:nvPr/>
        </p:nvPicPr>
        <p:blipFill>
          <a:blip r:embed="rId9"/>
          <a:stretch>
            <a:fillRect/>
          </a:stretch>
        </p:blipFill>
        <p:spPr>
          <a:xfrm>
            <a:off x="1882808" y="5342350"/>
            <a:ext cx="623219" cy="623219"/>
          </a:xfrm>
          <a:prstGeom prst="rect">
            <a:avLst/>
          </a:prstGeom>
        </p:spPr>
      </p:pic>
      <p:pic>
        <p:nvPicPr>
          <p:cNvPr id="10" name="Picture 9">
            <a:extLst>
              <a:ext uri="{FF2B5EF4-FFF2-40B4-BE49-F238E27FC236}">
                <a16:creationId xmlns:a16="http://schemas.microsoft.com/office/drawing/2014/main" id="{A10E97E3-BDF5-AA45-AF0C-25FA24CEEDE4}"/>
              </a:ext>
            </a:extLst>
          </p:cNvPr>
          <p:cNvPicPr>
            <a:picLocks noChangeAspect="1"/>
          </p:cNvPicPr>
          <p:nvPr/>
        </p:nvPicPr>
        <p:blipFill>
          <a:blip r:embed="rId10"/>
          <a:stretch>
            <a:fillRect/>
          </a:stretch>
        </p:blipFill>
        <p:spPr>
          <a:xfrm>
            <a:off x="8038640" y="3535510"/>
            <a:ext cx="3289300" cy="2463800"/>
          </a:xfrm>
          <a:prstGeom prst="rect">
            <a:avLst/>
          </a:prstGeom>
        </p:spPr>
      </p:pic>
    </p:spTree>
    <p:extLst>
      <p:ext uri="{BB962C8B-B14F-4D97-AF65-F5344CB8AC3E}">
        <p14:creationId xmlns:p14="http://schemas.microsoft.com/office/powerpoint/2010/main" val="61024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2589</TotalTime>
  <Words>206</Words>
  <Application>Microsoft Office PowerPoint</Application>
  <PresentationFormat>Widescreen</PresentationFormat>
  <Paragraphs>44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 to Cryptography   Curtis Badke February 26th, 2019 </vt:lpstr>
      <vt:lpstr>Housekeeping</vt:lpstr>
      <vt:lpstr>Thanks to Our Sponsors</vt:lpstr>
      <vt:lpstr>Introduction to Cryptography</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Forum Discussion</dc:title>
  <dc:creator>Chris C</dc:creator>
  <cp:lastModifiedBy>Chris C</cp:lastModifiedBy>
  <cp:revision>54</cp:revision>
  <cp:lastPrinted>2018-02-27T17:17:09Z</cp:lastPrinted>
  <dcterms:created xsi:type="dcterms:W3CDTF">2017-10-24T14:48:09Z</dcterms:created>
  <dcterms:modified xsi:type="dcterms:W3CDTF">2019-02-26T20:48:49Z</dcterms:modified>
</cp:coreProperties>
</file>