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4BBB7-EC7E-0341-B2EF-DC6CE5E505EA}">
          <p14:sldIdLst>
            <p14:sldId id="256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73309"/>
  </p:normalViewPr>
  <p:slideViewPr>
    <p:cSldViewPr snapToGrid="0" snapToObjects="1">
      <p:cViewPr varScale="1">
        <p:scale>
          <a:sx n="66" d="100"/>
          <a:sy n="66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ACAEE-CE27-A44E-8214-0B7C88BB09E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0985-9040-0448-B044-FC8EF73F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yourself and other EDMUG executives.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Washrooms.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meetup is May 28</a:t>
            </a:r>
            <a:r>
              <a:rPr lang="en-US" baseline="30000" dirty="0"/>
              <a:t>th</a:t>
            </a:r>
            <a:r>
              <a:rPr lang="en-US" dirty="0"/>
              <a:t>.  Working on confirming the speaker.  Looking for June and fall 2019 presenters.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Anyone want to be help us out as Membership Director?  Help us </a:t>
            </a:r>
          </a:p>
          <a:p>
            <a:endParaRPr lang="en-US" dirty="0"/>
          </a:p>
          <a:p>
            <a:r>
              <a:rPr lang="en-US" dirty="0"/>
              <a:t>Discuss .NET on the Dev Edmonton Slack channel.</a:t>
            </a:r>
          </a:p>
          <a:p>
            <a:endParaRPr lang="en-US" dirty="0"/>
          </a:p>
          <a:p>
            <a:r>
              <a:rPr lang="en-US" dirty="0"/>
              <a:t>News?  Anyone hiring or looking for work?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Solutions, JetBrains.  Any other sponsors?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Past EDMUG presentations:</a:t>
            </a:r>
          </a:p>
          <a:p>
            <a:r>
              <a:rPr lang="en-CA" dirty="0"/>
              <a:t>- Secrets Management (Oct 2017)</a:t>
            </a:r>
          </a:p>
          <a:p>
            <a:endParaRPr lang="en-CA" dirty="0"/>
          </a:p>
          <a:p>
            <a:r>
              <a:rPr lang="en-CA" dirty="0"/>
              <a:t>Works at </a:t>
            </a:r>
            <a:r>
              <a:rPr lang="en-CA" dirty="0" err="1"/>
              <a:t>DevFacto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7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the presenter, sponsors, and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50985-9040-0448-B044-FC8EF73F1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9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8E39-1E32-2646-9620-EB65EC06508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36BD-9A69-944E-9C4C-C18B719C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dmon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hyperlink" Target="mailto:info@edmug.net" TargetMode="External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hyperlink" Target="http://edmug.net/" TargetMode="External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82804"/>
          </a:xfrm>
        </p:spPr>
        <p:txBody>
          <a:bodyPr>
            <a:normAutofit/>
          </a:bodyPr>
          <a:lstStyle/>
          <a:p>
            <a:r>
              <a:rPr lang="en-CA" dirty="0"/>
              <a:t>Let’s Git this Party Started</a:t>
            </a:r>
            <a:br>
              <a:rPr lang="en-CA" dirty="0"/>
            </a:br>
            <a:br>
              <a:rPr lang="en-CA" sz="1200" dirty="0"/>
            </a:br>
            <a:br>
              <a:rPr lang="en-CA" sz="1200" dirty="0"/>
            </a:br>
            <a:r>
              <a:rPr lang="en-US" sz="2800" b="1" dirty="0"/>
              <a:t>Mark Bennett</a:t>
            </a:r>
            <a:br>
              <a:rPr lang="en-US" sz="2800" b="1" dirty="0"/>
            </a:br>
            <a:r>
              <a:rPr lang="en-US" sz="1600" b="1" dirty="0"/>
              <a:t>April 30</a:t>
            </a:r>
            <a:r>
              <a:rPr lang="en-US" sz="1600" b="1" baseline="30000" dirty="0"/>
              <a:t>th</a:t>
            </a:r>
            <a:r>
              <a:rPr lang="en-US" sz="1600" b="1" dirty="0"/>
              <a:t>,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24186"/>
            <a:ext cx="9144000" cy="414448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01763"/>
            <a:ext cx="228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Introductions</a:t>
            </a:r>
          </a:p>
          <a:p>
            <a:endParaRPr lang="en-US" dirty="0"/>
          </a:p>
          <a:p>
            <a:r>
              <a:rPr lang="en-US" dirty="0"/>
              <a:t>Next Meetup May 28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r>
              <a:rPr lang="en-US" dirty="0"/>
              <a:t>MS Build May 6</a:t>
            </a:r>
            <a:r>
              <a:rPr lang="en-US" baseline="30000" dirty="0"/>
              <a:t>th</a:t>
            </a:r>
            <a:r>
              <a:rPr lang="en-US" dirty="0"/>
              <a:t> to 8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Wanted: Membership Director</a:t>
            </a:r>
          </a:p>
          <a:p>
            <a:endParaRPr lang="en-US" dirty="0"/>
          </a:p>
          <a:p>
            <a:r>
              <a:rPr lang="en-US" dirty="0"/>
              <a:t>Dev Edmonton Slack channel </a:t>
            </a:r>
            <a:br>
              <a:rPr lang="en-US" dirty="0"/>
            </a:br>
            <a:r>
              <a:rPr lang="en-CA" dirty="0">
                <a:hlinkClick r:id="rId3"/>
              </a:rPr>
              <a:t>https://devedmonton.com/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News?  Hiring or looking for work?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36" y="1690688"/>
            <a:ext cx="3909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Our 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you interested in being a sponsor?  Let use know.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7" y="365125"/>
            <a:ext cx="4263132" cy="2440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E6B0-0571-4A2D-A296-E6AF2C7D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02" y="1992717"/>
            <a:ext cx="4762500" cy="1104900"/>
          </a:xfrm>
          <a:prstGeom prst="rect">
            <a:avLst/>
          </a:prstGeom>
        </p:spPr>
      </p:pic>
      <p:pic>
        <p:nvPicPr>
          <p:cNvPr id="2052" name="Picture 4" descr="Image result for jetbrains logo">
            <a:extLst>
              <a:ext uri="{FF2B5EF4-FFF2-40B4-BE49-F238E27FC236}">
                <a16:creationId xmlns:a16="http://schemas.microsoft.com/office/drawing/2014/main" id="{B026147A-84ED-436B-AA44-D9212FC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0" y="3232554"/>
            <a:ext cx="2144697" cy="21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679-1F02-F147-8345-F3603718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Let’s Git the Party Started!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D0F3D3-6F0D-6146-97B0-FE46802E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7" y="1825624"/>
            <a:ext cx="67615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Mark Bennett – </a:t>
            </a:r>
            <a:r>
              <a:rPr lang="en-CA" dirty="0" err="1"/>
              <a:t>Burmis</a:t>
            </a:r>
            <a:r>
              <a:rPr lang="en-CA" dirty="0"/>
              <a:t> Studio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Involved with </a:t>
            </a:r>
            <a:r>
              <a:rPr lang="en-CA" dirty="0" err="1"/>
              <a:t>DevEdmonton</a:t>
            </a:r>
            <a:r>
              <a:rPr lang="en-CA" dirty="0"/>
              <a:t> and Exchange.js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Developed software on Commodore 64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BD9BDC-E964-48CB-BBD4-092B2A19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60" y="-173161"/>
            <a:ext cx="3997569" cy="3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and prize draw!  Constructive feedback appreciated.</a:t>
            </a:r>
          </a:p>
          <a:p>
            <a:r>
              <a:rPr lang="en-US" dirty="0"/>
              <a:t>Next meetup: May 28th, 2018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Contact:</a:t>
            </a:r>
            <a:br>
              <a:rPr lang="en-US" dirty="0"/>
            </a:br>
            <a:r>
              <a:rPr lang="en-US" dirty="0">
                <a:hlinkClick r:id="rId3"/>
              </a:rPr>
              <a:t>info@edmug.net</a:t>
            </a:r>
            <a:br>
              <a:rPr lang="en-US" dirty="0"/>
            </a:br>
            <a:r>
              <a:rPr lang="en-US" dirty="0">
                <a:hlinkClick r:id="rId4"/>
              </a:rPr>
              <a:t>http://edmug.net</a:t>
            </a: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AEA24-160F-BB4C-B1BE-C940ECC80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710" y="5340123"/>
            <a:ext cx="659187" cy="6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50022-057D-DF4F-AD37-38E806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6" y="5417562"/>
            <a:ext cx="481637" cy="481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DC435-BBD3-C845-A55E-9AC64D6E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963" y="5414432"/>
            <a:ext cx="491296" cy="49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90E23-ACA7-AF41-B160-A01189B2D7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794" y="5364406"/>
            <a:ext cx="640902" cy="61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CE0F2-BEC6-774E-8D33-A2366F2C3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808" y="5342350"/>
            <a:ext cx="623219" cy="623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0E97E3-BDF5-AA45-AF0C-25FA24CEE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40" y="3535510"/>
            <a:ext cx="32893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AC7DFC-5039-C943-BF95-8B67A6295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525" y="5364406"/>
            <a:ext cx="836265" cy="5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182</Words>
  <Application>Microsoft Macintosh PowerPoint</Application>
  <PresentationFormat>Widescreen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Let’s Git this Party Started   Mark Bennett April 30th, 2019 </vt:lpstr>
      <vt:lpstr>Housekeeping</vt:lpstr>
      <vt:lpstr>Thanks to Our Sponsors</vt:lpstr>
      <vt:lpstr>Let’s Git the Party Started!</vt:lpstr>
      <vt:lpstr>Wrap-up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Forum Discussion</dc:title>
  <dc:creator>Chris C</dc:creator>
  <cp:lastModifiedBy>Chris C</cp:lastModifiedBy>
  <cp:revision>61</cp:revision>
  <cp:lastPrinted>2018-02-27T17:17:09Z</cp:lastPrinted>
  <dcterms:created xsi:type="dcterms:W3CDTF">2017-10-24T14:48:09Z</dcterms:created>
  <dcterms:modified xsi:type="dcterms:W3CDTF">2019-05-01T16:50:43Z</dcterms:modified>
</cp:coreProperties>
</file>