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/>
    <p:restoredTop sz="73309"/>
  </p:normalViewPr>
  <p:slideViewPr>
    <p:cSldViewPr snapToGrid="0" snapToObjects="1">
      <p:cViewPr varScale="1">
        <p:scale>
          <a:sx n="66" d="100"/>
          <a:sy n="66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yourself and other EDMUG executives.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Washrooms.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meetup???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Anyone want to be help us out as Membership Director?  Help us </a:t>
            </a:r>
          </a:p>
          <a:p>
            <a:endParaRPr lang="en-US" dirty="0"/>
          </a:p>
          <a:p>
            <a:r>
              <a:rPr lang="en-US" dirty="0"/>
              <a:t>Discuss .NET on the Dev Edmonton Slack channel.</a:t>
            </a:r>
          </a:p>
          <a:p>
            <a:endParaRPr lang="en-US" dirty="0"/>
          </a:p>
          <a:p>
            <a:r>
              <a:rPr lang="en-US" dirty="0"/>
              <a:t>News?  Anyone hiring or looking for 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PSLC new logo and swag.</a:t>
            </a:r>
          </a:p>
          <a:p>
            <a:endParaRPr lang="en-US" dirty="0"/>
          </a:p>
          <a:p>
            <a:r>
              <a:rPr lang="en-US" dirty="0"/>
              <a:t>JetBrains.  </a:t>
            </a:r>
          </a:p>
          <a:p>
            <a:endParaRPr lang="en-US" dirty="0"/>
          </a:p>
          <a:p>
            <a:r>
              <a:rPr lang="en-US" dirty="0"/>
              <a:t>Any other sponsors?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Riva does integration, data sync, and relationships for CRMs and e-mails.  </a:t>
            </a:r>
          </a:p>
          <a:p>
            <a:endParaRPr lang="en-CA" dirty="0"/>
          </a:p>
          <a:p>
            <a:r>
              <a:rPr lang="en-CA" dirty="0"/>
              <a:t>Has been sharing his knowledge with others since he was a Microsoft Student Partner.</a:t>
            </a:r>
          </a:p>
          <a:p>
            <a:endParaRPr lang="en-CA" dirty="0"/>
          </a:p>
          <a:p>
            <a:r>
              <a:rPr lang="en-CA" dirty="0"/>
              <a:t>Master of Tunisia from University of Monastir with a Computer System Engineering.  Tunisia community manager for Microsoft.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 presenter, sponsors,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dmon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2804"/>
          </a:xfrm>
        </p:spPr>
        <p:txBody>
          <a:bodyPr>
            <a:normAutofit/>
          </a:bodyPr>
          <a:lstStyle/>
          <a:p>
            <a:r>
              <a:rPr lang="en-CA" dirty="0"/>
              <a:t>Microsoft Azure DevOps</a:t>
            </a:r>
            <a:br>
              <a:rPr lang="en-CA" dirty="0"/>
            </a:br>
            <a:br>
              <a:rPr lang="en-CA" sz="1200" dirty="0"/>
            </a:br>
            <a:br>
              <a:rPr lang="en-CA" sz="1200" dirty="0"/>
            </a:br>
            <a:r>
              <a:rPr lang="en-US" sz="2800" b="1" dirty="0" err="1"/>
              <a:t>Majdi</a:t>
            </a:r>
            <a:r>
              <a:rPr lang="en-US" sz="2800" b="1" dirty="0"/>
              <a:t> </a:t>
            </a:r>
            <a:r>
              <a:rPr lang="en-US" sz="2800" b="1" dirty="0" err="1"/>
              <a:t>Saibi</a:t>
            </a:r>
            <a:br>
              <a:rPr lang="en-US" sz="2800" b="1" dirty="0"/>
            </a:br>
            <a:r>
              <a:rPr lang="en-US" sz="1600" b="1" dirty="0"/>
              <a:t>May 28</a:t>
            </a:r>
            <a:r>
              <a:rPr lang="en-US" sz="1600" b="1" baseline="30000" dirty="0"/>
              <a:t>th</a:t>
            </a:r>
            <a:r>
              <a:rPr lang="en-US" sz="1600" b="1" dirty="0"/>
              <a:t>,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4186"/>
            <a:ext cx="9144000" cy="41444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Introductions</a:t>
            </a:r>
          </a:p>
          <a:p>
            <a:endParaRPr lang="en-US" dirty="0"/>
          </a:p>
          <a:p>
            <a:r>
              <a:rPr lang="en-US" dirty="0"/>
              <a:t>Next Meetup June ???</a:t>
            </a:r>
          </a:p>
          <a:p>
            <a:endParaRPr lang="en-US" dirty="0"/>
          </a:p>
          <a:p>
            <a:r>
              <a:rPr lang="en-US" dirty="0"/>
              <a:t> SQL Server Modern Migration Tour (June 20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Wanted: Membership Director</a:t>
            </a:r>
          </a:p>
          <a:p>
            <a:endParaRPr lang="en-US" dirty="0"/>
          </a:p>
          <a:p>
            <a:r>
              <a:rPr lang="en-US" dirty="0"/>
              <a:t>Dev Edmonton Slack channel </a:t>
            </a:r>
            <a:br>
              <a:rPr lang="en-US" dirty="0"/>
            </a:br>
            <a:r>
              <a:rPr lang="en-CA" dirty="0">
                <a:hlinkClick r:id="rId3"/>
              </a:rPr>
              <a:t>https://devedmonton.com/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News?  Hiring or looking for work?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36" y="1690688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58" y="2384631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F1A841B-AD2B-4677-BBEF-6D764DAD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48" y="2328672"/>
            <a:ext cx="3553968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Microsoft Azure DevOps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825624"/>
            <a:ext cx="67615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Majdi</a:t>
            </a:r>
            <a:r>
              <a:rPr lang="en-CA" dirty="0"/>
              <a:t> </a:t>
            </a:r>
            <a:r>
              <a:rPr lang="en-CA" dirty="0" err="1"/>
              <a:t>Saibi</a:t>
            </a:r>
            <a:r>
              <a:rPr lang="en-CA" dirty="0"/>
              <a:t> – Riva CRM Integration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Microsoft Student Partner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https://pbs.twimg.com/media/D7Y_QGmV4AA35uI.jpg">
            <a:extLst>
              <a:ext uri="{FF2B5EF4-FFF2-40B4-BE49-F238E27FC236}">
                <a16:creationId xmlns:a16="http://schemas.microsoft.com/office/drawing/2014/main" id="{555D9C88-979B-49B1-BA83-15BF0D8C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503" y="4717105"/>
            <a:ext cx="5737713" cy="19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endParaRPr lang="en-US" dirty="0"/>
          </a:p>
          <a:p>
            <a:r>
              <a:rPr lang="en-US" dirty="0"/>
              <a:t>Next meetup: June ???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40" y="3535510"/>
            <a:ext cx="32893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7DFC-5039-C943-BF95-8B67A6295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525" y="5364406"/>
            <a:ext cx="836265" cy="5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190</Words>
  <Application>Microsoft Macintosh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Azure DevOps   Majdi Saibi May 28th, 2019 </vt:lpstr>
      <vt:lpstr>Housekeeping</vt:lpstr>
      <vt:lpstr>Thanks to Our Sponsors</vt:lpstr>
      <vt:lpstr>Microsoft Azure DevOps</vt:lpstr>
      <vt:lpstr>Wrap-up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67</cp:revision>
  <cp:lastPrinted>2018-02-27T17:17:09Z</cp:lastPrinted>
  <dcterms:created xsi:type="dcterms:W3CDTF">2017-10-24T14:48:09Z</dcterms:created>
  <dcterms:modified xsi:type="dcterms:W3CDTF">2019-05-29T16:58:33Z</dcterms:modified>
</cp:coreProperties>
</file>