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44BBB7-EC7E-0341-B2EF-DC6CE5E505EA}">
          <p14:sldIdLst>
            <p14:sldId id="256"/>
            <p14:sldId id="259"/>
            <p14:sldId id="260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5"/>
    <p:restoredTop sz="73309"/>
  </p:normalViewPr>
  <p:slideViewPr>
    <p:cSldViewPr snapToGrid="0" snapToObjects="1">
      <p:cViewPr varScale="1">
        <p:scale>
          <a:sx n="62" d="100"/>
          <a:sy n="62" d="100"/>
        </p:scale>
        <p:origin x="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ACAEE-CE27-A44E-8214-0B7C88BB09EE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50985-9040-0448-B044-FC8EF73F1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9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Introduce yourself and other EDMUG executives.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Washrooms.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 meetup is May 28</a:t>
            </a:r>
            <a:r>
              <a:rPr lang="en-US" baseline="30000" dirty="0"/>
              <a:t>th</a:t>
            </a:r>
            <a:r>
              <a:rPr lang="en-US" dirty="0"/>
              <a:t>.  Working on confirming the speaker.  Looking for June and fall 2019 presenters.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Anyone want to be help us out as Membership Director?  Help us </a:t>
            </a:r>
          </a:p>
          <a:p>
            <a:endParaRPr lang="en-US" dirty="0"/>
          </a:p>
          <a:p>
            <a:r>
              <a:rPr lang="en-US" dirty="0"/>
              <a:t>Discuss .NET on the Dev Edmonton Slack channel.</a:t>
            </a:r>
          </a:p>
          <a:p>
            <a:endParaRPr lang="en-US" dirty="0"/>
          </a:p>
          <a:p>
            <a:r>
              <a:rPr lang="en-US" dirty="0"/>
              <a:t>News?  Anyone hiring or looking for work?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06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Solutions, JetBrains.  Any other sponsors?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4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Riva does integration, data sync, and relationships for CRMs and e-mails.  </a:t>
            </a:r>
          </a:p>
          <a:p>
            <a:endParaRPr lang="en-CA" dirty="0"/>
          </a:p>
          <a:p>
            <a:r>
              <a:rPr lang="en-CA" dirty="0"/>
              <a:t>Has been sharing his knowledge with others since he was a Microsoft Student Partner.</a:t>
            </a:r>
          </a:p>
          <a:p>
            <a:endParaRPr lang="en-CA" dirty="0"/>
          </a:p>
          <a:p>
            <a:r>
              <a:rPr lang="en-CA" dirty="0"/>
              <a:t>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73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the presenter, sponsors, and members.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2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3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4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6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0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9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3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9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E8E39-1E32-2646-9620-EB65EC06508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9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dmonto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3" Type="http://schemas.openxmlformats.org/officeDocument/2006/relationships/hyperlink" Target="mailto:info@edmug.net" TargetMode="External"/><Relationship Id="rId7" Type="http://schemas.openxmlformats.org/officeDocument/2006/relationships/image" Target="../media/image9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11" Type="http://schemas.openxmlformats.org/officeDocument/2006/relationships/image" Target="../media/image13.tiff"/><Relationship Id="rId5" Type="http://schemas.openxmlformats.org/officeDocument/2006/relationships/image" Target="../media/image7.tiff"/><Relationship Id="rId10" Type="http://schemas.openxmlformats.org/officeDocument/2006/relationships/image" Target="../media/image12.tiff"/><Relationship Id="rId4" Type="http://schemas.openxmlformats.org/officeDocument/2006/relationships/hyperlink" Target="http://edmug.net/" TargetMode="External"/><Relationship Id="rId9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82804"/>
          </a:xfrm>
        </p:spPr>
        <p:txBody>
          <a:bodyPr>
            <a:normAutofit/>
          </a:bodyPr>
          <a:lstStyle/>
          <a:p>
            <a:r>
              <a:rPr lang="en-CA" dirty="0"/>
              <a:t>Microsoft Azure DevOps</a:t>
            </a:r>
            <a:br>
              <a:rPr lang="en-CA" dirty="0"/>
            </a:br>
            <a:br>
              <a:rPr lang="en-CA" sz="1200" dirty="0"/>
            </a:br>
            <a:br>
              <a:rPr lang="en-CA" sz="1200" dirty="0"/>
            </a:br>
            <a:r>
              <a:rPr lang="en-US" sz="2800" b="1" dirty="0" err="1"/>
              <a:t>Majdi</a:t>
            </a:r>
            <a:r>
              <a:rPr lang="en-US" sz="2800" b="1" dirty="0"/>
              <a:t> </a:t>
            </a:r>
            <a:r>
              <a:rPr lang="en-US" sz="2800" b="1" dirty="0" err="1"/>
              <a:t>Saibi</a:t>
            </a:r>
            <a:br>
              <a:rPr lang="en-US" sz="2800" b="1" dirty="0"/>
            </a:br>
            <a:r>
              <a:rPr lang="en-US" sz="1600" b="1" dirty="0"/>
              <a:t>May 28</a:t>
            </a:r>
            <a:r>
              <a:rPr lang="en-US" sz="1600" b="1" baseline="30000" dirty="0"/>
              <a:t>th</a:t>
            </a:r>
            <a:r>
              <a:rPr lang="en-US" sz="1600" b="1" dirty="0"/>
              <a:t>, 2019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24186"/>
            <a:ext cx="9144000" cy="414448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401763"/>
            <a:ext cx="228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1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Introductions</a:t>
            </a:r>
          </a:p>
          <a:p>
            <a:endParaRPr lang="en-US" dirty="0"/>
          </a:p>
          <a:p>
            <a:r>
              <a:rPr lang="en-US" dirty="0"/>
              <a:t>Next Meetup June ???</a:t>
            </a:r>
          </a:p>
          <a:p>
            <a:endParaRPr lang="en-US" dirty="0"/>
          </a:p>
          <a:p>
            <a:r>
              <a:rPr lang="en-US" dirty="0"/>
              <a:t> SQL Server Modern Migration Tour (June 20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Wanted: Membership Director</a:t>
            </a:r>
          </a:p>
          <a:p>
            <a:endParaRPr lang="en-US" dirty="0"/>
          </a:p>
          <a:p>
            <a:r>
              <a:rPr lang="en-US" dirty="0"/>
              <a:t>Dev Edmonton Slack channel </a:t>
            </a:r>
            <a:br>
              <a:rPr lang="en-US" dirty="0"/>
            </a:br>
            <a:r>
              <a:rPr lang="en-CA" dirty="0">
                <a:hlinkClick r:id="rId3"/>
              </a:rPr>
              <a:t>https://devedmonton.com/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News?  Hiring or looking for work?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636" y="1690688"/>
            <a:ext cx="3909060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4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to Our Sponsors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 you interested in being a sponsor?  Let use know.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397" y="365125"/>
            <a:ext cx="4263132" cy="2440177"/>
          </a:xfrm>
          <a:prstGeom prst="rect">
            <a:avLst/>
          </a:prstGeom>
        </p:spPr>
      </p:pic>
      <p:pic>
        <p:nvPicPr>
          <p:cNvPr id="2052" name="Picture 4" descr="Image result for jetbrains logo">
            <a:extLst>
              <a:ext uri="{FF2B5EF4-FFF2-40B4-BE49-F238E27FC236}">
                <a16:creationId xmlns:a16="http://schemas.microsoft.com/office/drawing/2014/main" id="{B026147A-84ED-436B-AA44-D9212FCF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58" y="2384631"/>
            <a:ext cx="2144697" cy="214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8F1A841B-AD2B-4677-BBEF-6D764DADE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048" y="2328672"/>
            <a:ext cx="3553968" cy="220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3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D679-1F02-F147-8345-F3603718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b="1" dirty="0"/>
              <a:t>Microsoft Azure DevOps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D0F3D3-6F0D-6146-97B0-FE46802EC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7" y="1825624"/>
            <a:ext cx="67615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/>
              <a:t>Majdi</a:t>
            </a:r>
            <a:r>
              <a:rPr lang="en-CA" dirty="0"/>
              <a:t> </a:t>
            </a:r>
            <a:r>
              <a:rPr lang="en-CA" dirty="0" err="1"/>
              <a:t>Saibi</a:t>
            </a:r>
            <a:r>
              <a:rPr lang="en-CA" dirty="0"/>
              <a:t> – Riva CRM Integration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Microsoft Student Partner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26" name="Picture 2" descr="https://pbs.twimg.com/media/D7Y_QGmV4AA35uI.jpg">
            <a:extLst>
              <a:ext uri="{FF2B5EF4-FFF2-40B4-BE49-F238E27FC236}">
                <a16:creationId xmlns:a16="http://schemas.microsoft.com/office/drawing/2014/main" id="{555D9C88-979B-49B1-BA83-15BF0D8C8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503" y="4717105"/>
            <a:ext cx="5737713" cy="19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27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Survey and prize draw!  Constructive feedback appreciated.</a:t>
            </a:r>
          </a:p>
          <a:p>
            <a:endParaRPr lang="en-US" dirty="0"/>
          </a:p>
          <a:p>
            <a:r>
              <a:rPr lang="en-US" dirty="0"/>
              <a:t>Next meetup: June ???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Contact:</a:t>
            </a:r>
            <a:br>
              <a:rPr lang="en-US" dirty="0"/>
            </a:br>
            <a:r>
              <a:rPr lang="en-US" dirty="0">
                <a:hlinkClick r:id="rId3"/>
              </a:rPr>
              <a:t>info@edmug.net</a:t>
            </a:r>
            <a:br>
              <a:rPr lang="en-US" dirty="0"/>
            </a:br>
            <a:r>
              <a:rPr lang="en-US" dirty="0">
                <a:hlinkClick r:id="rId4"/>
              </a:rPr>
              <a:t>http://edmug.net</a:t>
            </a:r>
            <a:r>
              <a:rPr lang="en-US" dirty="0"/>
              <a:t>				</a:t>
            </a:r>
            <a:br>
              <a:rPr lang="en-US" dirty="0"/>
            </a:br>
            <a:r>
              <a:rPr lang="en-US" dirty="0"/>
              <a:t>			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AEA24-160F-BB4C-B1BE-C940ECC80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710" y="5340123"/>
            <a:ext cx="659187" cy="659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250022-057D-DF4F-AD37-38E806D50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9816" y="5417562"/>
            <a:ext cx="481637" cy="481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DC435-BBD3-C845-A55E-9AC64D6EE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963" y="5414432"/>
            <a:ext cx="491296" cy="491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690E23-ACA7-AF41-B160-A01189B2D7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2794" y="5364406"/>
            <a:ext cx="640902" cy="6106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DCE0F2-BEC6-774E-8D33-A2366F2C39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2808" y="5342350"/>
            <a:ext cx="623219" cy="6232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0E97E3-BDF5-AA45-AF0C-25FA24CEED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8640" y="3535510"/>
            <a:ext cx="3289300" cy="246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AC7DFC-5039-C943-BF95-8B67A6295C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52525" y="5364406"/>
            <a:ext cx="836265" cy="5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4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3668</TotalTime>
  <Words>186</Words>
  <Application>Microsoft Office PowerPoint</Application>
  <PresentationFormat>Widescreen</PresentationFormat>
  <Paragraphs>57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Microsoft Azure DevOps   Majdi Saibi May 28th, 2019 </vt:lpstr>
      <vt:lpstr>Housekeeping</vt:lpstr>
      <vt:lpstr>Thanks to Our Sponsors</vt:lpstr>
      <vt:lpstr>Microsoft Azure DevOps</vt:lpstr>
      <vt:lpstr>Wrap-up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Forum Discussion</dc:title>
  <dc:creator>Chris C</dc:creator>
  <cp:lastModifiedBy>Chris C</cp:lastModifiedBy>
  <cp:revision>63</cp:revision>
  <cp:lastPrinted>2018-02-27T17:17:09Z</cp:lastPrinted>
  <dcterms:created xsi:type="dcterms:W3CDTF">2017-10-24T14:48:09Z</dcterms:created>
  <dcterms:modified xsi:type="dcterms:W3CDTF">2019-05-27T20:59:49Z</dcterms:modified>
</cp:coreProperties>
</file>