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AE64-7032-47A6-8E36-A07B9266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89732-E4D2-4EF6-8A5C-1DBF0D37F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C98C-7743-4F3E-97EB-120DC34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03F0-77B2-4970-87E3-0395C65F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9BAA-904E-4196-B292-659E6E94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6E0D-9856-4BF6-984C-A47520A0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31F8-A5F4-4DCE-880E-05528736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0E7F-DD21-46FB-B9FC-90C9E5D8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EB41-6FD1-47E5-ABC9-A66089AE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3235-0395-4579-8601-C85CFA11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14188-D32F-4EDA-9C59-A0251CE2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07A00-4B98-45C9-8814-49A48AD7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EF26-5D6F-4DD1-B72D-E671125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92AA-B662-4D91-B8D3-77FEF165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77DE-EB39-4CFD-97EB-BD1CC923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4B03-6A03-4957-AD40-977C8234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234C-682A-461E-8864-816B00A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13A6-3E6C-4167-A192-5764ECEB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5AB9-1F7D-468E-BD37-30ABC1CD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C7E8-B3DF-41FC-90DB-1884BB1B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D4BE-4DCC-4472-B396-C569064A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891FF-31B1-4F78-BED8-383BABB1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5C40-E52C-405F-A6A3-8829083A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81A5-F9CB-44F6-B2B1-3E99D7BC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B253-80D7-4C8D-9503-EAA5F23F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35E0-B2BA-4458-A60D-FC4D404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1360-5FFC-434F-B44B-A7CD7A9B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0022-6ED3-4780-8944-F2FABAF3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FC97-9895-449C-A0FA-64447206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E4B2-68B4-4AA7-886E-41E959A9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7B54-CD6E-486D-B54D-A0A3FEE7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29F0-C98A-4FD4-9F6F-59CBE9CE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9107F-BDC5-4F98-B93E-636CD703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2B410-00B5-48CF-8A38-2F48A522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4EC54-0990-49C3-B84E-06197A587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13F9F-8805-4C40-96F4-D134D7873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53F0-6D1A-4792-8122-0CB63F0E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DB656-14BD-4FAC-B027-4F19FDFD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4D17D-64D5-46D0-BF78-AFF86C28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7166-73CE-4D09-A44B-894C252D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D1145-F0D1-4D98-96FC-E1A8EF24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A7B76-9450-4880-A807-D432E8F0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EDD4A-E1B4-46D6-95AF-2C7E4320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6B79E-4203-4041-90CA-7ADCE4C9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400D7-6165-42DD-8D42-401421E9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A94EB-7B61-460D-9721-F0CA4D84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5DE2-15B9-4440-A171-BDB1F0CA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A34E-5CB8-499F-89DC-A2A00364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30AAC-BBB8-45B4-9030-E6068844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FB65-7578-4835-B8D9-8BFF915A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97DD6-F6DA-4A49-BDB9-01BF7687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5E9CF-E58F-4045-9F3A-7ACC6AC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D19-DD81-45E6-B9EE-6CFB7D82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21C95-9214-4D01-A866-337918F19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65D59-88DF-4B66-BB38-A3ECD57B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0948-3701-4B02-B3E4-78C6B85A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58F2-1E51-4672-BF53-D45BF566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EB209-0C91-4812-B041-2DE7224C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9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2D057-862B-44E2-AACF-004CA330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EC36-E60A-4F2D-90CD-1E000D57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6CA9-E0FF-43DA-82A9-0D4500BEB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9A06-67B1-4876-B5F7-B3040E5B7B2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5D84-1A80-42C0-9F4A-8915AB765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E0B1-3448-4834-81B5-D599EDCD0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3787-5A4A-460E-9E72-252DC557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82EAD-37CD-48B9-AB62-7C2AB800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10800000">
            <a:off x="1007301" y="0"/>
            <a:ext cx="10177397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FD84CC-5D56-42F9-AA54-EBC0AA018EDF}"/>
              </a:ext>
            </a:extLst>
          </p:cNvPr>
          <p:cNvSpPr/>
          <p:nvPr/>
        </p:nvSpPr>
        <p:spPr>
          <a:xfrm>
            <a:off x="2323750" y="2046914"/>
            <a:ext cx="1459685" cy="24915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7CD8A-117C-4CBF-94B6-5BE8F40406B2}"/>
              </a:ext>
            </a:extLst>
          </p:cNvPr>
          <p:cNvSpPr/>
          <p:nvPr/>
        </p:nvSpPr>
        <p:spPr>
          <a:xfrm>
            <a:off x="4271394" y="2046914"/>
            <a:ext cx="1459685" cy="24915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C3EE30-D050-4556-89A8-EDB875B9D73E}"/>
              </a:ext>
            </a:extLst>
          </p:cNvPr>
          <p:cNvSpPr/>
          <p:nvPr/>
        </p:nvSpPr>
        <p:spPr>
          <a:xfrm>
            <a:off x="6105087" y="1645640"/>
            <a:ext cx="1459685" cy="24915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8781B3-C9FB-4825-A3EE-20F963C70877}"/>
              </a:ext>
            </a:extLst>
          </p:cNvPr>
          <p:cNvSpPr/>
          <p:nvPr/>
        </p:nvSpPr>
        <p:spPr>
          <a:xfrm>
            <a:off x="7909455" y="1645640"/>
            <a:ext cx="1459685" cy="24915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9E8B2-B8EC-46EB-9A59-B7CF4F2695A7}"/>
              </a:ext>
            </a:extLst>
          </p:cNvPr>
          <p:cNvSpPr/>
          <p:nvPr/>
        </p:nvSpPr>
        <p:spPr>
          <a:xfrm>
            <a:off x="6105086" y="4044892"/>
            <a:ext cx="1459685" cy="24915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030932-9FD7-4DA5-AB8B-CFABAB71667B}"/>
              </a:ext>
            </a:extLst>
          </p:cNvPr>
          <p:cNvSpPr/>
          <p:nvPr/>
        </p:nvSpPr>
        <p:spPr>
          <a:xfrm>
            <a:off x="7952797" y="5410898"/>
            <a:ext cx="1459685" cy="11255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2E4296-C757-4093-AD9A-D9B3CD66320A}"/>
              </a:ext>
            </a:extLst>
          </p:cNvPr>
          <p:cNvSpPr/>
          <p:nvPr/>
        </p:nvSpPr>
        <p:spPr>
          <a:xfrm>
            <a:off x="9369141" y="5410897"/>
            <a:ext cx="806706" cy="11255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60636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Munoz-Gutierrez</dc:creator>
  <cp:lastModifiedBy>Eduardo Munoz-Gutierrez</cp:lastModifiedBy>
  <cp:revision>1</cp:revision>
  <dcterms:created xsi:type="dcterms:W3CDTF">2022-11-21T02:58:03Z</dcterms:created>
  <dcterms:modified xsi:type="dcterms:W3CDTF">2022-11-21T03:02:01Z</dcterms:modified>
</cp:coreProperties>
</file>