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66D8-194D-4937-8A53-1257EA59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E67B9-52BA-47B6-873C-284F323F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4790-D0A3-4CE6-BC86-40CE5167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B5D0-90BF-4A3E-9DD7-B97E4ED8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E307-D952-4DE3-9F6B-B059190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CF1C-A757-4E0F-A3FE-97459368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051CE-E271-4292-A3CD-11238AB5C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9BBD-2EC0-4FBB-AC90-4D10B95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548-A1D4-4045-B094-D17187A4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A8D8-773B-4BB5-BC85-2B75DDD8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A78D1-BC70-4EE2-95BA-B0DC5BE18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86CD0-9889-486F-8DB9-21342B00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794D-8EBA-4EA2-8BE9-20886FE1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3C77-55BA-4394-8F42-23C1FBC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8714-823E-459F-93B7-568CB18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A5DC-1D88-42AA-9701-604BFC6F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0A79-508E-4C80-9236-F948D1CA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95BC-2566-410D-9B2C-4420E536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139F-4929-4BD5-A4CC-332CD324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7A7C-A3CE-4A0E-A9B6-AB3B6100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6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3D30-1AD0-4A8A-95EF-0AAAD08C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C76D-7B98-49F7-98E6-BDC6D199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C831-EDAD-4D2D-AF49-B874607F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8D9B-F48E-46A0-9771-21776B10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DE21-5991-444A-BB81-9BBB5833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71A-D7D4-441E-9A5C-90C4E5E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0AB5-A3D7-4411-86D9-753976BBE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613C0-2B2C-45CE-B744-1042E964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0E7B-A6FF-4249-86D9-01A3E7DE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FED6-E2D4-4829-A89E-A36868F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8255-70EC-4EFF-8C30-0F388DBE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283E-F82E-467F-8EF6-7BC55E8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9FCE-FADA-45D4-9A09-ADE60C70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8FCFA-D926-4E49-BE62-3B218FB0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F6F2-72AE-4F7F-864F-84211BD98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7DAC1-F0BF-430D-A210-92F9DD7B2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B3E01-A2A5-4E49-B082-0381C6AE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773DC-49E5-4C07-BED7-2E08C65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A01DC-7366-47B6-AB24-D0553F97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ECE9-D95B-4402-AEFA-DD293D80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DD45-19DB-4965-8739-5D37D111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CE102-0885-48BD-9F4E-AF0C2C31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AF684-8927-4223-8F0D-11262D91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7D9CF-8049-4186-BA21-DC168D70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F1CC7-71BA-449B-9745-9A881EAE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CDD11-8E91-4A67-9BA7-1B556E16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4E04-1AC6-4287-8DCA-1B60F418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ED41-65F7-47DC-A804-AB9832B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D37E3-BC69-48EE-BBB3-72FA0C80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48C1-8B5E-439D-8528-325E1AF1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D9CE9-FA39-487B-AA51-A67D6DC7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DEB6-D736-4BA9-AD5C-E2389BEC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6044-AA2D-42CE-9CA1-0BEEB2C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956D-0388-403E-AE13-CB060E686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5703-4F93-417C-95BF-CD81EA68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AA3F-1DE7-46A5-B513-ABEB80A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432-976F-4D82-B123-54BAB92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E037-0ED1-4A6D-B48A-86D84003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DE64C-DA69-4EF2-A356-BD7E176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372E-35AF-42DB-8C91-23F71701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A11A-6563-4249-937B-2F903B92E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14E8-776A-41EF-8D33-553658C4F2E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76FC-EF0B-46BF-A327-0237B4539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220-54F8-47F0-A8B5-FB9243787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DF3B-2B5F-48AB-A66B-064CDFBB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E27E-BEB2-4F08-886B-A035B929D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E2F47-4FA5-4AE5-9A5A-14781C492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796DE-3F3F-4B33-A875-F1A9009867C2}"/>
              </a:ext>
            </a:extLst>
          </p:cNvPr>
          <p:cNvSpPr/>
          <p:nvPr/>
        </p:nvSpPr>
        <p:spPr>
          <a:xfrm>
            <a:off x="4630722" y="1907532"/>
            <a:ext cx="1241571" cy="1191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N-MOS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71B38-7FB9-4C65-B652-1DD77AC8FE16}"/>
              </a:ext>
            </a:extLst>
          </p:cNvPr>
          <p:cNvSpPr/>
          <p:nvPr/>
        </p:nvSpPr>
        <p:spPr>
          <a:xfrm>
            <a:off x="4403106" y="2058534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4CFB0-DE4F-46EB-A61E-ECE11F455969}"/>
              </a:ext>
            </a:extLst>
          </p:cNvPr>
          <p:cNvSpPr/>
          <p:nvPr/>
        </p:nvSpPr>
        <p:spPr>
          <a:xfrm>
            <a:off x="4412893" y="2311602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678F3-0074-47E8-85D0-A021B919439E}"/>
              </a:ext>
            </a:extLst>
          </p:cNvPr>
          <p:cNvSpPr/>
          <p:nvPr/>
        </p:nvSpPr>
        <p:spPr>
          <a:xfrm>
            <a:off x="4412893" y="2564670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BA9CD-11B4-445E-9915-9ABEE12C1246}"/>
              </a:ext>
            </a:extLst>
          </p:cNvPr>
          <p:cNvSpPr/>
          <p:nvPr/>
        </p:nvSpPr>
        <p:spPr>
          <a:xfrm>
            <a:off x="4422680" y="2817738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3E7DA-585D-468D-BE35-C1D61B65681E}"/>
              </a:ext>
            </a:extLst>
          </p:cNvPr>
          <p:cNvSpPr/>
          <p:nvPr/>
        </p:nvSpPr>
        <p:spPr>
          <a:xfrm>
            <a:off x="5648500" y="2032340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16499-C49F-4F57-AB10-D158E90A07CD}"/>
              </a:ext>
            </a:extLst>
          </p:cNvPr>
          <p:cNvSpPr/>
          <p:nvPr/>
        </p:nvSpPr>
        <p:spPr>
          <a:xfrm>
            <a:off x="5658287" y="2285408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DF8AF-C590-4384-AA7C-84F9507892EC}"/>
              </a:ext>
            </a:extLst>
          </p:cNvPr>
          <p:cNvSpPr/>
          <p:nvPr/>
        </p:nvSpPr>
        <p:spPr>
          <a:xfrm>
            <a:off x="5658287" y="2538476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D8695-13CC-4727-8D32-C786A55F134F}"/>
              </a:ext>
            </a:extLst>
          </p:cNvPr>
          <p:cNvSpPr/>
          <p:nvPr/>
        </p:nvSpPr>
        <p:spPr>
          <a:xfrm>
            <a:off x="5668074" y="2791544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C1C7F-BACA-4FB0-BC99-F36652A6F4D7}"/>
              </a:ext>
            </a:extLst>
          </p:cNvPr>
          <p:cNvSpPr/>
          <p:nvPr/>
        </p:nvSpPr>
        <p:spPr>
          <a:xfrm>
            <a:off x="4611148" y="3566783"/>
            <a:ext cx="1241571" cy="1191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7119C-D356-415D-866D-068EC64282B2}"/>
              </a:ext>
            </a:extLst>
          </p:cNvPr>
          <p:cNvSpPr/>
          <p:nvPr/>
        </p:nvSpPr>
        <p:spPr>
          <a:xfrm>
            <a:off x="4383532" y="3717785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523A9-D7EE-4DFF-8659-A5C47E094AC2}"/>
              </a:ext>
            </a:extLst>
          </p:cNvPr>
          <p:cNvSpPr/>
          <p:nvPr/>
        </p:nvSpPr>
        <p:spPr>
          <a:xfrm>
            <a:off x="4393319" y="3970853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54206-74AB-437F-94A1-42E2102E2D55}"/>
              </a:ext>
            </a:extLst>
          </p:cNvPr>
          <p:cNvSpPr/>
          <p:nvPr/>
        </p:nvSpPr>
        <p:spPr>
          <a:xfrm>
            <a:off x="4393319" y="4223921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4237E9-FD4E-4F5C-A4D1-9482A4D20009}"/>
              </a:ext>
            </a:extLst>
          </p:cNvPr>
          <p:cNvSpPr/>
          <p:nvPr/>
        </p:nvSpPr>
        <p:spPr>
          <a:xfrm>
            <a:off x="4403106" y="4476989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3FE024-3425-4B77-B205-6DBF11ADF4C4}"/>
              </a:ext>
            </a:extLst>
          </p:cNvPr>
          <p:cNvSpPr/>
          <p:nvPr/>
        </p:nvSpPr>
        <p:spPr>
          <a:xfrm>
            <a:off x="5628926" y="3691591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075D-4621-4E83-B838-C1F1FF8843E1}"/>
              </a:ext>
            </a:extLst>
          </p:cNvPr>
          <p:cNvSpPr/>
          <p:nvPr/>
        </p:nvSpPr>
        <p:spPr>
          <a:xfrm>
            <a:off x="5638713" y="3944659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D2D7C-A1B8-47C6-A28F-3AD7736034C0}"/>
              </a:ext>
            </a:extLst>
          </p:cNvPr>
          <p:cNvSpPr/>
          <p:nvPr/>
        </p:nvSpPr>
        <p:spPr>
          <a:xfrm>
            <a:off x="5638713" y="4197727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7C561-1E78-456C-870C-CCD39A0EDBE9}"/>
              </a:ext>
            </a:extLst>
          </p:cNvPr>
          <p:cNvSpPr/>
          <p:nvPr/>
        </p:nvSpPr>
        <p:spPr>
          <a:xfrm>
            <a:off x="5648500" y="4450795"/>
            <a:ext cx="360727" cy="92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02BF5C-C358-4A84-8469-E3E8CEFBB87C}"/>
              </a:ext>
            </a:extLst>
          </p:cNvPr>
          <p:cNvSpPr/>
          <p:nvPr/>
        </p:nvSpPr>
        <p:spPr>
          <a:xfrm>
            <a:off x="5468447" y="3334971"/>
            <a:ext cx="180053" cy="83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48CCE-7331-428B-AA8C-8436B69D2DF2}"/>
              </a:ext>
            </a:extLst>
          </p:cNvPr>
          <p:cNvSpPr/>
          <p:nvPr/>
        </p:nvSpPr>
        <p:spPr>
          <a:xfrm>
            <a:off x="5468447" y="3187841"/>
            <a:ext cx="180053" cy="838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FEFCA-0312-4A81-A99C-4461245CCCF3}"/>
              </a:ext>
            </a:extLst>
          </p:cNvPr>
          <p:cNvSpPr/>
          <p:nvPr/>
        </p:nvSpPr>
        <p:spPr>
          <a:xfrm>
            <a:off x="4788082" y="3337569"/>
            <a:ext cx="180053" cy="83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0BC65-792E-49B0-AFD8-21C82BB98025}"/>
              </a:ext>
            </a:extLst>
          </p:cNvPr>
          <p:cNvSpPr/>
          <p:nvPr/>
        </p:nvSpPr>
        <p:spPr>
          <a:xfrm>
            <a:off x="4783407" y="3187841"/>
            <a:ext cx="180053" cy="83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18CBABA-E9E6-4B66-BDE9-36B7C8FA20E7}"/>
              </a:ext>
            </a:extLst>
          </p:cNvPr>
          <p:cNvSpPr/>
          <p:nvPr/>
        </p:nvSpPr>
        <p:spPr>
          <a:xfrm>
            <a:off x="2632132" y="1111627"/>
            <a:ext cx="5029200" cy="741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A1FD7D-84B0-4D6E-93F6-DFE4580E744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648500" y="3216869"/>
            <a:ext cx="1257125" cy="1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D3F5FF-DF58-4891-8B2B-B9EBF3EC635C}"/>
              </a:ext>
            </a:extLst>
          </p:cNvPr>
          <p:cNvSpPr txBox="1"/>
          <p:nvPr/>
        </p:nvSpPr>
        <p:spPr>
          <a:xfrm>
            <a:off x="7181850" y="3062631"/>
            <a:ext cx="188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 resistor +</a:t>
            </a:r>
          </a:p>
          <a:p>
            <a:r>
              <a:rPr lang="en-US" dirty="0"/>
              <a:t> thermal paste</a:t>
            </a:r>
          </a:p>
        </p:txBody>
      </p:sp>
    </p:spTree>
    <p:extLst>
      <p:ext uri="{BB962C8B-B14F-4D97-AF65-F5344CB8AC3E}">
        <p14:creationId xmlns:p14="http://schemas.microsoft.com/office/powerpoint/2010/main" val="356595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MunozGutierrez</dc:creator>
  <cp:lastModifiedBy>Eduardo MunozGutierrez</cp:lastModifiedBy>
  <cp:revision>1</cp:revision>
  <dcterms:created xsi:type="dcterms:W3CDTF">2022-02-15T02:45:58Z</dcterms:created>
  <dcterms:modified xsi:type="dcterms:W3CDTF">2022-02-15T02:53:49Z</dcterms:modified>
</cp:coreProperties>
</file>