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7" autoAdjust="0"/>
    <p:restoredTop sz="94660"/>
  </p:normalViewPr>
  <p:slideViewPr>
    <p:cSldViewPr snapToGrid="0">
      <p:cViewPr varScale="1">
        <p:scale>
          <a:sx n="53" d="100"/>
          <a:sy n="53" d="100"/>
        </p:scale>
        <p:origin x="4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6255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3A21A-6E82-4918-9F04-D2E618071ABA}" type="datetimeFigureOut">
              <a:rPr lang="en-GB" smtClean="0"/>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65462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152688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128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50834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1192629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03A21A-6E82-4918-9F04-D2E618071ABA}" type="datetimeFigureOut">
              <a:rPr lang="en-GB" smtClean="0"/>
              <a:t>30/09/2015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176228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17879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323146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5915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129291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3A21A-6E82-4918-9F04-D2E618071ABA}" type="datetimeFigureOut">
              <a:rPr lang="en-GB" smtClean="0"/>
              <a:t>01/10/2015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12396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3A21A-6E82-4918-9F04-D2E618071ABA}" type="datetimeFigureOut">
              <a:rPr lang="en-GB" smtClean="0"/>
              <a:t>01/10/2015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2421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331677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62790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D03A21A-6E82-4918-9F04-D2E618071ABA}" type="datetimeFigureOut">
              <a:rPr lang="en-GB" smtClean="0"/>
              <a:t>01/10/2015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392916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3A21A-6E82-4918-9F04-D2E618071ABA}" type="datetimeFigureOut">
              <a:rPr lang="en-GB" smtClean="0"/>
              <a:t>01/10/2015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66753-DEF9-4A21-B048-6650517CB48C}" type="slidenum">
              <a:rPr lang="en-GB" smtClean="0"/>
              <a:t>‹#›</a:t>
            </a:fld>
            <a:endParaRPr lang="en-GB"/>
          </a:p>
        </p:txBody>
      </p:sp>
    </p:spTree>
    <p:extLst>
      <p:ext uri="{BB962C8B-B14F-4D97-AF65-F5344CB8AC3E}">
        <p14:creationId xmlns:p14="http://schemas.microsoft.com/office/powerpoint/2010/main" val="123205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03A21A-6E82-4918-9F04-D2E618071ABA}" type="datetimeFigureOut">
              <a:rPr lang="en-GB" smtClean="0"/>
              <a:t>30/09/2015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D66753-DEF9-4A21-B048-6650517CB48C}" type="slidenum">
              <a:rPr lang="en-GB" smtClean="0"/>
              <a:t>‹#›</a:t>
            </a:fld>
            <a:endParaRPr lang="en-GB"/>
          </a:p>
        </p:txBody>
      </p:sp>
    </p:spTree>
    <p:extLst>
      <p:ext uri="{BB962C8B-B14F-4D97-AF65-F5344CB8AC3E}">
        <p14:creationId xmlns:p14="http://schemas.microsoft.com/office/powerpoint/2010/main" val="37226077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PSP0101 – PROBLEM SOLVING AND PROGRAM DESIGN</a:t>
            </a:r>
            <a:endParaRPr lang="en-GB" dirty="0"/>
          </a:p>
        </p:txBody>
      </p:sp>
      <p:sp>
        <p:nvSpPr>
          <p:cNvPr id="3" name="Subtitle 2"/>
          <p:cNvSpPr>
            <a:spLocks noGrp="1"/>
          </p:cNvSpPr>
          <p:nvPr>
            <p:ph type="subTitle" idx="1"/>
          </p:nvPr>
        </p:nvSpPr>
        <p:spPr/>
        <p:txBody>
          <a:bodyPr/>
          <a:lstStyle/>
          <a:p>
            <a:r>
              <a:rPr lang="en-US" dirty="0" smtClean="0"/>
              <a:t>PYTHON PROJECT</a:t>
            </a:r>
            <a:endParaRPr lang="en-GB" dirty="0"/>
          </a:p>
        </p:txBody>
      </p:sp>
    </p:spTree>
    <p:extLst>
      <p:ext uri="{BB962C8B-B14F-4D97-AF65-F5344CB8AC3E}">
        <p14:creationId xmlns:p14="http://schemas.microsoft.com/office/powerpoint/2010/main" val="90306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77228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Code</a:t>
            </a:r>
            <a:endParaRPr lang="en-GB" dirty="0"/>
          </a:p>
        </p:txBody>
      </p:sp>
      <p:pic>
        <p:nvPicPr>
          <p:cNvPr id="5" name="Content Placeholder 4"/>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32244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48174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normAutofit/>
          </a:bodyPr>
          <a:lstStyle/>
          <a:p>
            <a:r>
              <a:rPr lang="en-US" dirty="0" smtClean="0"/>
              <a:t>Recommendation </a:t>
            </a:r>
            <a:r>
              <a:rPr lang="en-US" dirty="0"/>
              <a:t>and suggestion to improve the </a:t>
            </a:r>
            <a:r>
              <a:rPr lang="en-US" dirty="0" smtClean="0"/>
              <a:t>program</a:t>
            </a:r>
          </a:p>
          <a:p>
            <a:pPr lvl="1"/>
            <a:r>
              <a:rPr lang="en-US" dirty="0"/>
              <a:t>T</a:t>
            </a:r>
            <a:r>
              <a:rPr lang="en-US" dirty="0" smtClean="0"/>
              <a:t>he completeness of the story.</a:t>
            </a:r>
            <a:endParaRPr lang="en-US" dirty="0" smtClean="0"/>
          </a:p>
          <a:p>
            <a:pPr lvl="1"/>
            <a:r>
              <a:rPr lang="en-US" dirty="0" smtClean="0"/>
              <a:t>the length of the storyline in the program is short.</a:t>
            </a:r>
          </a:p>
          <a:p>
            <a:pPr lvl="1"/>
            <a:r>
              <a:rPr lang="en-US" dirty="0"/>
              <a:t>T</a:t>
            </a:r>
            <a:r>
              <a:rPr lang="en-US" dirty="0" smtClean="0"/>
              <a:t>he recording of data can be more complete.</a:t>
            </a:r>
          </a:p>
          <a:p>
            <a:pPr lvl="1"/>
            <a:r>
              <a:rPr lang="en-US" dirty="0" smtClean="0"/>
              <a:t>Apply Graphical User Interface (GUI)</a:t>
            </a:r>
          </a:p>
          <a:p>
            <a:pPr marL="0" indent="0">
              <a:buNone/>
            </a:pPr>
            <a:endParaRPr lang="en-GB" dirty="0"/>
          </a:p>
        </p:txBody>
      </p:sp>
    </p:spTree>
    <p:extLst>
      <p:ext uri="{BB962C8B-B14F-4D97-AF65-F5344CB8AC3E}">
        <p14:creationId xmlns:p14="http://schemas.microsoft.com/office/powerpoint/2010/main" val="70334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Challenges and problem faced during the program </a:t>
            </a:r>
            <a:r>
              <a:rPr lang="en-US" dirty="0" smtClean="0"/>
              <a:t>development</a:t>
            </a:r>
          </a:p>
          <a:p>
            <a:pPr lvl="1"/>
            <a:r>
              <a:rPr lang="en-US" dirty="0" smtClean="0"/>
              <a:t>Arrangement of time for group meeting.</a:t>
            </a:r>
          </a:p>
          <a:p>
            <a:pPr lvl="1"/>
            <a:r>
              <a:rPr lang="en-US" dirty="0" smtClean="0"/>
              <a:t>Different programming knowledge for each member.</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165635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LEARNT</a:t>
            </a:r>
            <a:endParaRPr lang="en-GB" dirty="0"/>
          </a:p>
        </p:txBody>
      </p:sp>
      <p:sp>
        <p:nvSpPr>
          <p:cNvPr id="3" name="Content Placeholder 2"/>
          <p:cNvSpPr>
            <a:spLocks noGrp="1"/>
          </p:cNvSpPr>
          <p:nvPr>
            <p:ph idx="1"/>
          </p:nvPr>
        </p:nvSpPr>
        <p:spPr/>
        <p:txBody>
          <a:bodyPr/>
          <a:lstStyle/>
          <a:p>
            <a:r>
              <a:rPr lang="en-US" dirty="0" smtClean="0"/>
              <a:t>Work as a team</a:t>
            </a:r>
          </a:p>
          <a:p>
            <a:r>
              <a:rPr lang="en-US" dirty="0" smtClean="0"/>
              <a:t>Help each other</a:t>
            </a:r>
          </a:p>
          <a:p>
            <a:r>
              <a:rPr lang="en-US" dirty="0" smtClean="0"/>
              <a:t>New knowledge that is not in syllabus</a:t>
            </a:r>
            <a:endParaRPr lang="en-GB" dirty="0"/>
          </a:p>
        </p:txBody>
      </p:sp>
    </p:spTree>
    <p:extLst>
      <p:ext uri="{BB962C8B-B14F-4D97-AF65-F5344CB8AC3E}">
        <p14:creationId xmlns:p14="http://schemas.microsoft.com/office/powerpoint/2010/main" val="57267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7393"/>
          </a:xfrm>
        </p:spPr>
        <p:txBody>
          <a:bodyPr>
            <a:normAutofit/>
          </a:bodyPr>
          <a:lstStyle/>
          <a:p>
            <a:r>
              <a:rPr lang="en-US" sz="9600" dirty="0" smtClean="0"/>
              <a:t>THANK YOU</a:t>
            </a:r>
            <a:endParaRPr lang="en-GB" sz="9600" dirty="0"/>
          </a:p>
        </p:txBody>
      </p:sp>
    </p:spTree>
    <p:extLst>
      <p:ext uri="{BB962C8B-B14F-4D97-AF65-F5344CB8AC3E}">
        <p14:creationId xmlns:p14="http://schemas.microsoft.com/office/powerpoint/2010/main" val="43988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a:t>
            </a:r>
            <a:endParaRPr lang="en-GB" dirty="0"/>
          </a:p>
        </p:txBody>
      </p:sp>
      <p:sp>
        <p:nvSpPr>
          <p:cNvPr id="3" name="Content Placeholder 2"/>
          <p:cNvSpPr>
            <a:spLocks noGrp="1"/>
          </p:cNvSpPr>
          <p:nvPr>
            <p:ph idx="1"/>
          </p:nvPr>
        </p:nvSpPr>
        <p:spPr/>
        <p:txBody>
          <a:bodyPr/>
          <a:lstStyle/>
          <a:p>
            <a:pPr marL="0" indent="0">
              <a:buNone/>
            </a:pPr>
            <a:r>
              <a:rPr lang="en-US" dirty="0" smtClean="0"/>
              <a:t>NICHOLAS HO				1141128385</a:t>
            </a:r>
          </a:p>
          <a:p>
            <a:pPr marL="0" indent="0">
              <a:buNone/>
            </a:pPr>
            <a:r>
              <a:rPr lang="en-US" dirty="0" smtClean="0"/>
              <a:t>KEW FENG SHUN			1141128741</a:t>
            </a:r>
          </a:p>
          <a:p>
            <a:pPr marL="0" indent="0">
              <a:buNone/>
            </a:pPr>
            <a:r>
              <a:rPr lang="en-US" dirty="0" smtClean="0"/>
              <a:t>LIM YOU QIAN				1141128343</a:t>
            </a:r>
          </a:p>
          <a:p>
            <a:pPr marL="0" indent="0">
              <a:buNone/>
            </a:pPr>
            <a:r>
              <a:rPr lang="en-US" dirty="0" smtClean="0"/>
              <a:t>CHOY YOONG HONG		1141128372</a:t>
            </a:r>
            <a:endParaRPr lang="en-GB" dirty="0"/>
          </a:p>
        </p:txBody>
      </p:sp>
    </p:spTree>
    <p:extLst>
      <p:ext uri="{BB962C8B-B14F-4D97-AF65-F5344CB8AC3E}">
        <p14:creationId xmlns:p14="http://schemas.microsoft.com/office/powerpoint/2010/main" val="322962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normAutofit lnSpcReduction="10000"/>
          </a:bodyPr>
          <a:lstStyle/>
          <a:p>
            <a:r>
              <a:rPr lang="en-MY" dirty="0"/>
              <a:t>Why is it built?</a:t>
            </a:r>
            <a:endParaRPr lang="en-GB" dirty="0"/>
          </a:p>
          <a:p>
            <a:pPr marL="457200" lvl="1" indent="0">
              <a:buNone/>
            </a:pPr>
            <a:r>
              <a:rPr lang="en-MY" dirty="0"/>
              <a:t>This program is built to test users’ personality and let users learn some moral value such as rational and helpful. Throughout the story, users will know that every decision users made will affect the flow of the story negatively or positively. In detail, users have to be considerate, think of the current situation and be responsible to the every decision they made. </a:t>
            </a:r>
            <a:endParaRPr lang="en-GB" dirty="0"/>
          </a:p>
          <a:p>
            <a:r>
              <a:rPr lang="en-MY" dirty="0"/>
              <a:t>What kind of program is this?</a:t>
            </a:r>
            <a:endParaRPr lang="en-GB" dirty="0"/>
          </a:p>
          <a:p>
            <a:pPr marL="0" indent="0">
              <a:buNone/>
            </a:pPr>
            <a:r>
              <a:rPr lang="en-MY" dirty="0" smtClean="0"/>
              <a:t>	This </a:t>
            </a:r>
            <a:r>
              <a:rPr lang="en-MY" dirty="0"/>
              <a:t>is a story game type program. Users are allowed to experience a </a:t>
            </a:r>
            <a:r>
              <a:rPr lang="en-MY" dirty="0" smtClean="0"/>
              <a:t>	real </a:t>
            </a:r>
            <a:r>
              <a:rPr lang="en-MY" dirty="0"/>
              <a:t>situation and cause the users more attracted to the story. </a:t>
            </a:r>
            <a:endParaRPr lang="en-GB" dirty="0"/>
          </a:p>
          <a:p>
            <a:r>
              <a:rPr lang="en-MY" dirty="0"/>
              <a:t>Who will be the user of this program?</a:t>
            </a:r>
            <a:endParaRPr lang="en-GB" dirty="0"/>
          </a:p>
          <a:p>
            <a:pPr marL="0" indent="0">
              <a:buNone/>
            </a:pPr>
            <a:r>
              <a:rPr lang="en-MY" dirty="0"/>
              <a:t>	a) Teenagers</a:t>
            </a:r>
            <a:endParaRPr lang="en-GB" dirty="0"/>
          </a:p>
          <a:p>
            <a:pPr marL="0" indent="0">
              <a:buNone/>
            </a:pPr>
            <a:r>
              <a:rPr lang="en-MY" dirty="0"/>
              <a:t>	b) Gamer</a:t>
            </a:r>
            <a:endParaRPr lang="en-GB" dirty="0"/>
          </a:p>
          <a:p>
            <a:endParaRPr lang="en-GB" dirty="0"/>
          </a:p>
        </p:txBody>
      </p:sp>
    </p:spTree>
    <p:extLst>
      <p:ext uri="{BB962C8B-B14F-4D97-AF65-F5344CB8AC3E}">
        <p14:creationId xmlns:p14="http://schemas.microsoft.com/office/powerpoint/2010/main" val="20773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MY" dirty="0" smtClean="0"/>
              <a:t>a</a:t>
            </a:r>
            <a:r>
              <a:rPr lang="en-MY" dirty="0"/>
              <a:t>) Analyse the Requirements</a:t>
            </a:r>
            <a:endParaRPr lang="en-GB" dirty="0"/>
          </a:p>
          <a:p>
            <a:pPr marL="0" indent="0">
              <a:buNone/>
            </a:pPr>
            <a:r>
              <a:rPr lang="en-MY" dirty="0" smtClean="0"/>
              <a:t>	Kew </a:t>
            </a:r>
            <a:r>
              <a:rPr lang="en-MY" dirty="0"/>
              <a:t>Feng Shun</a:t>
            </a:r>
            <a:endParaRPr lang="en-GB" dirty="0"/>
          </a:p>
          <a:p>
            <a:pPr marL="0" indent="0">
              <a:buNone/>
            </a:pPr>
            <a:r>
              <a:rPr lang="en-MY" dirty="0" smtClean="0"/>
              <a:t>b</a:t>
            </a:r>
            <a:r>
              <a:rPr lang="en-MY" dirty="0"/>
              <a:t>) Design Solution</a:t>
            </a:r>
            <a:endParaRPr lang="en-GB" dirty="0"/>
          </a:p>
          <a:p>
            <a:pPr marL="0" indent="0">
              <a:buNone/>
            </a:pPr>
            <a:r>
              <a:rPr lang="en-MY" dirty="0"/>
              <a:t>	</a:t>
            </a:r>
            <a:r>
              <a:rPr lang="en-MY" dirty="0" smtClean="0"/>
              <a:t>Flowchart</a:t>
            </a:r>
            <a:r>
              <a:rPr lang="en-MY" dirty="0"/>
              <a:t>: Choy </a:t>
            </a:r>
            <a:r>
              <a:rPr lang="en-MY" dirty="0" err="1"/>
              <a:t>Yoong</a:t>
            </a:r>
            <a:r>
              <a:rPr lang="en-MY" dirty="0"/>
              <a:t> Hong</a:t>
            </a:r>
            <a:endParaRPr lang="en-GB" dirty="0"/>
          </a:p>
          <a:p>
            <a:pPr marL="0" indent="0">
              <a:buNone/>
            </a:pPr>
            <a:r>
              <a:rPr lang="en-MY" dirty="0"/>
              <a:t>	</a:t>
            </a:r>
            <a:r>
              <a:rPr lang="en-MY" dirty="0" smtClean="0"/>
              <a:t>Algorithm</a:t>
            </a:r>
            <a:r>
              <a:rPr lang="en-MY" dirty="0"/>
              <a:t>:-</a:t>
            </a:r>
            <a:endParaRPr lang="en-GB" dirty="0"/>
          </a:p>
          <a:p>
            <a:pPr marL="0" indent="0">
              <a:buNone/>
            </a:pPr>
            <a:r>
              <a:rPr lang="en-MY" dirty="0"/>
              <a:t>		</a:t>
            </a:r>
            <a:r>
              <a:rPr lang="en-MY" dirty="0" err="1" smtClean="0"/>
              <a:t>i</a:t>
            </a:r>
            <a:r>
              <a:rPr lang="en-MY" dirty="0"/>
              <a:t>. Navigation part – Nicholas </a:t>
            </a:r>
            <a:r>
              <a:rPr lang="en-MY" dirty="0" err="1"/>
              <a:t>Ho</a:t>
            </a:r>
            <a:endParaRPr lang="en-GB" dirty="0"/>
          </a:p>
          <a:p>
            <a:pPr marL="0" indent="0">
              <a:buNone/>
            </a:pPr>
            <a:r>
              <a:rPr lang="en-MY" dirty="0"/>
              <a:t>		</a:t>
            </a:r>
            <a:r>
              <a:rPr lang="en-MY" dirty="0" smtClean="0"/>
              <a:t>ii</a:t>
            </a:r>
            <a:r>
              <a:rPr lang="en-MY" dirty="0"/>
              <a:t>. Storyline – Lim You </a:t>
            </a:r>
            <a:r>
              <a:rPr lang="en-MY" dirty="0" err="1"/>
              <a:t>Qian</a:t>
            </a:r>
            <a:endParaRPr lang="en-GB" dirty="0"/>
          </a:p>
          <a:p>
            <a:pPr marL="0" indent="0">
              <a:buNone/>
            </a:pPr>
            <a:r>
              <a:rPr lang="en-MY" dirty="0"/>
              <a:t>		</a:t>
            </a:r>
            <a:r>
              <a:rPr lang="en-MY" dirty="0" smtClean="0"/>
              <a:t>iii</a:t>
            </a:r>
            <a:r>
              <a:rPr lang="en-MY" dirty="0"/>
              <a:t>. User Authentication – Choy Yong </a:t>
            </a:r>
            <a:r>
              <a:rPr lang="en-MY" dirty="0" err="1"/>
              <a:t>Hoong</a:t>
            </a:r>
            <a:endParaRPr lang="en-GB" dirty="0"/>
          </a:p>
          <a:p>
            <a:pPr marL="0" indent="0">
              <a:buNone/>
            </a:pPr>
            <a:r>
              <a:rPr lang="en-MY" dirty="0"/>
              <a:t>		</a:t>
            </a:r>
            <a:r>
              <a:rPr lang="en-MY" dirty="0" smtClean="0"/>
              <a:t>iv</a:t>
            </a:r>
            <a:r>
              <a:rPr lang="en-MY" dirty="0"/>
              <a:t>. Records – Kew Feng Shun</a:t>
            </a:r>
            <a:endParaRPr lang="en-GB" dirty="0"/>
          </a:p>
          <a:p>
            <a:pPr marL="0" indent="0">
              <a:buNone/>
            </a:pPr>
            <a:r>
              <a:rPr lang="en-MY" dirty="0" smtClean="0"/>
              <a:t>c</a:t>
            </a:r>
            <a:r>
              <a:rPr lang="en-MY" dirty="0"/>
              <a:t>) Validate Design</a:t>
            </a:r>
            <a:endParaRPr lang="en-GB" dirty="0"/>
          </a:p>
          <a:p>
            <a:pPr marL="0" indent="0">
              <a:buNone/>
            </a:pPr>
            <a:r>
              <a:rPr lang="en-MY" dirty="0"/>
              <a:t>	</a:t>
            </a:r>
            <a:r>
              <a:rPr lang="en-MY" dirty="0" smtClean="0"/>
              <a:t>Everyone</a:t>
            </a:r>
            <a:r>
              <a:rPr lang="en-MY" dirty="0"/>
              <a:t>, lead by Nicholas </a:t>
            </a:r>
            <a:r>
              <a:rPr lang="en-MY" dirty="0" err="1"/>
              <a:t>Ho</a:t>
            </a:r>
            <a:endParaRPr lang="en-GB" dirty="0"/>
          </a:p>
          <a:p>
            <a:pPr marL="0" indent="0">
              <a:buNone/>
            </a:pPr>
            <a:r>
              <a:rPr lang="en-MY" dirty="0" smtClean="0"/>
              <a:t>d</a:t>
            </a:r>
            <a:r>
              <a:rPr lang="en-MY" dirty="0"/>
              <a:t>) Implement Design</a:t>
            </a:r>
            <a:endParaRPr lang="en-GB" dirty="0"/>
          </a:p>
          <a:p>
            <a:pPr marL="0" indent="0">
              <a:buNone/>
            </a:pPr>
            <a:r>
              <a:rPr lang="en-MY" dirty="0"/>
              <a:t>	</a:t>
            </a:r>
            <a:r>
              <a:rPr lang="en-MY" dirty="0" err="1" smtClean="0"/>
              <a:t>i</a:t>
            </a:r>
            <a:r>
              <a:rPr lang="en-MY" dirty="0"/>
              <a:t>. Navigation part – Nicholas </a:t>
            </a:r>
            <a:r>
              <a:rPr lang="en-MY" dirty="0" err="1"/>
              <a:t>Ho</a:t>
            </a:r>
            <a:endParaRPr lang="en-GB" dirty="0"/>
          </a:p>
          <a:p>
            <a:pPr marL="0" indent="0">
              <a:buNone/>
            </a:pPr>
            <a:r>
              <a:rPr lang="en-MY" dirty="0"/>
              <a:t>	</a:t>
            </a:r>
            <a:r>
              <a:rPr lang="en-MY" dirty="0" smtClean="0"/>
              <a:t>ii</a:t>
            </a:r>
            <a:r>
              <a:rPr lang="en-MY" dirty="0"/>
              <a:t>. Storyline – Lim You </a:t>
            </a:r>
            <a:r>
              <a:rPr lang="en-MY" dirty="0" err="1"/>
              <a:t>Qian</a:t>
            </a:r>
            <a:endParaRPr lang="en-GB" dirty="0"/>
          </a:p>
          <a:p>
            <a:pPr marL="0" indent="0">
              <a:buNone/>
            </a:pPr>
            <a:r>
              <a:rPr lang="en-MY" dirty="0"/>
              <a:t>	</a:t>
            </a:r>
            <a:r>
              <a:rPr lang="en-MY" dirty="0" smtClean="0"/>
              <a:t>iii</a:t>
            </a:r>
            <a:r>
              <a:rPr lang="en-MY" dirty="0"/>
              <a:t>. User Authentication – Choy Yong </a:t>
            </a:r>
            <a:r>
              <a:rPr lang="en-MY" dirty="0" err="1"/>
              <a:t>Hoong</a:t>
            </a:r>
            <a:endParaRPr lang="en-GB" dirty="0"/>
          </a:p>
          <a:p>
            <a:pPr marL="0" indent="0">
              <a:buNone/>
            </a:pPr>
            <a:r>
              <a:rPr lang="en-MY" dirty="0"/>
              <a:t>	</a:t>
            </a:r>
            <a:r>
              <a:rPr lang="en-MY" dirty="0" smtClean="0"/>
              <a:t>iv</a:t>
            </a:r>
            <a:r>
              <a:rPr lang="en-MY" dirty="0"/>
              <a:t>. Records – Kew Feng Shun</a:t>
            </a:r>
            <a:endParaRPr lang="en-GB" dirty="0"/>
          </a:p>
          <a:p>
            <a:endParaRPr lang="en-GB" dirty="0"/>
          </a:p>
        </p:txBody>
      </p:sp>
    </p:spTree>
    <p:extLst>
      <p:ext uri="{BB962C8B-B14F-4D97-AF65-F5344CB8AC3E}">
        <p14:creationId xmlns:p14="http://schemas.microsoft.com/office/powerpoint/2010/main" val="203987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553"/>
          </a:xfrm>
        </p:spPr>
        <p:txBody>
          <a:bodyPr/>
          <a:lstStyle/>
          <a:p>
            <a:r>
              <a:rPr lang="en-US" dirty="0" smtClean="0"/>
              <a:t>USER MANUAL</a:t>
            </a:r>
            <a:endParaRPr lang="en-GB" dirty="0"/>
          </a:p>
        </p:txBody>
      </p:sp>
      <p:sp>
        <p:nvSpPr>
          <p:cNvPr id="3" name="Content Placeholder 2"/>
          <p:cNvSpPr>
            <a:spLocks noGrp="1"/>
          </p:cNvSpPr>
          <p:nvPr>
            <p:ph idx="1"/>
          </p:nvPr>
        </p:nvSpPr>
        <p:spPr>
          <a:xfrm>
            <a:off x="1103312" y="1201272"/>
            <a:ext cx="9869488" cy="5047128"/>
          </a:xfrm>
        </p:spPr>
        <p:txBody>
          <a:bodyPr>
            <a:normAutofit fontScale="85000" lnSpcReduction="10000"/>
          </a:bodyPr>
          <a:lstStyle/>
          <a:p>
            <a:pPr marL="0" indent="0">
              <a:buNone/>
            </a:pPr>
            <a:r>
              <a:rPr lang="en-US" dirty="0"/>
              <a:t>1. Login with any pair of username and PIN given below:</a:t>
            </a:r>
            <a:endParaRPr lang="en-GB" dirty="0"/>
          </a:p>
          <a:p>
            <a:pPr marL="0" indent="0">
              <a:buNone/>
            </a:pPr>
            <a:r>
              <a:rPr lang="en-US" dirty="0"/>
              <a:t>	</a:t>
            </a:r>
            <a:r>
              <a:rPr lang="en-US" dirty="0" err="1"/>
              <a:t>i</a:t>
            </a:r>
            <a:r>
              <a:rPr lang="en-US" dirty="0"/>
              <a:t>) username: </a:t>
            </a:r>
            <a:r>
              <a:rPr lang="en-US" dirty="0" err="1"/>
              <a:t>hong</a:t>
            </a:r>
            <a:endParaRPr lang="en-GB" dirty="0"/>
          </a:p>
          <a:p>
            <a:pPr marL="0" indent="0">
              <a:buNone/>
            </a:pPr>
            <a:r>
              <a:rPr lang="en-US" dirty="0"/>
              <a:t>	   PIN: 1324</a:t>
            </a:r>
            <a:endParaRPr lang="en-GB" dirty="0"/>
          </a:p>
          <a:p>
            <a:pPr marL="0" indent="0">
              <a:buNone/>
            </a:pPr>
            <a:r>
              <a:rPr lang="en-US" dirty="0"/>
              <a:t>	ii) username: Edmund</a:t>
            </a:r>
            <a:endParaRPr lang="en-GB" dirty="0"/>
          </a:p>
          <a:p>
            <a:pPr marL="0" indent="0">
              <a:buNone/>
            </a:pPr>
            <a:r>
              <a:rPr lang="en-US" dirty="0"/>
              <a:t>	    PIN: 4242</a:t>
            </a:r>
            <a:endParaRPr lang="en-GB" dirty="0"/>
          </a:p>
          <a:p>
            <a:pPr marL="0" indent="0">
              <a:buNone/>
            </a:pPr>
            <a:r>
              <a:rPr lang="en-US" dirty="0"/>
              <a:t>	You have 3 chances to enter the username and PIN</a:t>
            </a:r>
            <a:endParaRPr lang="en-GB" dirty="0"/>
          </a:p>
          <a:p>
            <a:pPr marL="0" indent="0">
              <a:buNone/>
            </a:pPr>
            <a:r>
              <a:rPr lang="en-US" dirty="0"/>
              <a:t>2. Once you have logged in, you can see your previous record if you have played the game </a:t>
            </a:r>
            <a:r>
              <a:rPr lang="en-US" dirty="0"/>
              <a:t> </a:t>
            </a:r>
            <a:r>
              <a:rPr lang="en-US" dirty="0" smtClean="0"/>
              <a:t>   before</a:t>
            </a:r>
            <a:r>
              <a:rPr lang="en-US" dirty="0"/>
              <a:t>.</a:t>
            </a:r>
            <a:endParaRPr lang="en-GB" dirty="0"/>
          </a:p>
          <a:p>
            <a:pPr marL="0" indent="0">
              <a:buNone/>
            </a:pPr>
            <a:r>
              <a:rPr lang="en-US" dirty="0"/>
              <a:t>3. You may exit if you just want to see your record or you do not want to play the game.</a:t>
            </a:r>
            <a:endParaRPr lang="en-GB" dirty="0"/>
          </a:p>
          <a:p>
            <a:pPr marL="0" indent="0">
              <a:buNone/>
            </a:pPr>
            <a:r>
              <a:rPr lang="en-US" dirty="0"/>
              <a:t>4. At the story part, you are allow to make some decisions by enter “a” or “b”. Every decision u made may change or affect the flow or the ending of the storyline.</a:t>
            </a:r>
            <a:endParaRPr lang="en-GB" dirty="0"/>
          </a:p>
          <a:p>
            <a:pPr marL="0" indent="0">
              <a:buNone/>
            </a:pPr>
            <a:r>
              <a:rPr lang="en-US" dirty="0"/>
              <a:t>5. Once you completed the story, you may choose whether you want to save your record or not.</a:t>
            </a:r>
            <a:endParaRPr lang="en-GB" dirty="0"/>
          </a:p>
          <a:p>
            <a:pPr marL="0" indent="0">
              <a:buNone/>
            </a:pPr>
            <a:r>
              <a:rPr lang="en-US" dirty="0"/>
              <a:t>6. You are allow to view your record.</a:t>
            </a:r>
            <a:endParaRPr lang="en-GB" dirty="0"/>
          </a:p>
          <a:p>
            <a:pPr marL="0" indent="0">
              <a:buNone/>
            </a:pPr>
            <a:r>
              <a:rPr lang="en-US" dirty="0"/>
              <a:t>7. You are allow to play the story again.</a:t>
            </a:r>
            <a:endParaRPr lang="en-GB" dirty="0"/>
          </a:p>
          <a:p>
            <a:endParaRPr lang="en-GB" dirty="0"/>
          </a:p>
        </p:txBody>
      </p:sp>
    </p:spTree>
    <p:extLst>
      <p:ext uri="{BB962C8B-B14F-4D97-AF65-F5344CB8AC3E}">
        <p14:creationId xmlns:p14="http://schemas.microsoft.com/office/powerpoint/2010/main" val="343893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 CHART</a:t>
            </a:r>
            <a:endParaRPr lang="en-GB" dirty="0"/>
          </a:p>
        </p:txBody>
      </p:sp>
      <p:pic>
        <p:nvPicPr>
          <p:cNvPr id="4" name="Content Placeholder 3"/>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4185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204328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GB" dirty="0"/>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25137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GB" dirty="0"/>
          </a:p>
        </p:txBody>
      </p:sp>
      <p:pic>
        <p:nvPicPr>
          <p:cNvPr id="4" name="Content Placeholder 3"/>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228055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150</TotalTime>
  <Words>205</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PSP0101 – PROBLEM SOLVING AND PROGRAM DESIGN</vt:lpstr>
      <vt:lpstr>GROUP MEMBER</vt:lpstr>
      <vt:lpstr>INTRODUCTION</vt:lpstr>
      <vt:lpstr>ROLES</vt:lpstr>
      <vt:lpstr>USER MANUAL</vt:lpstr>
      <vt:lpstr>IPO CHART</vt:lpstr>
      <vt:lpstr>PowerPoint Presentation</vt:lpstr>
      <vt:lpstr>Flowchart</vt:lpstr>
      <vt:lpstr>Algorithm</vt:lpstr>
      <vt:lpstr>PowerPoint Presentation</vt:lpstr>
      <vt:lpstr>Python Code</vt:lpstr>
      <vt:lpstr>PowerPoint Presentation</vt:lpstr>
      <vt:lpstr>CONCLUSION</vt:lpstr>
      <vt:lpstr>PowerPoint Presentation</vt:lpstr>
      <vt:lpstr>WHAT WE HAVE LEARNT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PSP0101 – PROBLEM SOLVING AND PROGRAM DESIGN</dc:title>
  <dc:creator>Lim</dc:creator>
  <cp:lastModifiedBy>Lim</cp:lastModifiedBy>
  <cp:revision>11</cp:revision>
  <dcterms:created xsi:type="dcterms:W3CDTF">2015-09-30T16:31:02Z</dcterms:created>
  <dcterms:modified xsi:type="dcterms:W3CDTF">2015-09-30T19:01:37Z</dcterms:modified>
</cp:coreProperties>
</file>