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8"/>
  </p:notesMasterIdLst>
  <p:sldIdLst>
    <p:sldId id="279" r:id="rId2"/>
    <p:sldId id="278" r:id="rId3"/>
    <p:sldId id="281" r:id="rId4"/>
    <p:sldId id="294" r:id="rId5"/>
    <p:sldId id="295" r:id="rId6"/>
    <p:sldId id="296" r:id="rId7"/>
    <p:sldId id="297" r:id="rId8"/>
    <p:sldId id="298" r:id="rId9"/>
    <p:sldId id="299" r:id="rId10"/>
    <p:sldId id="300" r:id="rId11"/>
    <p:sldId id="301" r:id="rId12"/>
    <p:sldId id="302" r:id="rId13"/>
    <p:sldId id="303" r:id="rId14"/>
    <p:sldId id="304" r:id="rId15"/>
    <p:sldId id="282" r:id="rId16"/>
    <p:sldId id="305" r:id="rId17"/>
    <p:sldId id="306" r:id="rId18"/>
    <p:sldId id="307" r:id="rId19"/>
    <p:sldId id="308" r:id="rId20"/>
    <p:sldId id="309" r:id="rId21"/>
    <p:sldId id="310" r:id="rId22"/>
    <p:sldId id="311" r:id="rId23"/>
    <p:sldId id="312" r:id="rId24"/>
    <p:sldId id="289" r:id="rId25"/>
    <p:sldId id="280" r:id="rId26"/>
    <p:sldId id="315" r:id="rId27"/>
    <p:sldId id="314" r:id="rId28"/>
    <p:sldId id="293" r:id="rId29"/>
    <p:sldId id="316" r:id="rId30"/>
    <p:sldId id="292" r:id="rId31"/>
    <p:sldId id="317" r:id="rId32"/>
    <p:sldId id="313" r:id="rId33"/>
    <p:sldId id="290" r:id="rId34"/>
    <p:sldId id="320" r:id="rId35"/>
    <p:sldId id="318" r:id="rId36"/>
    <p:sldId id="319" r:id="rId3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09" autoAdjust="0"/>
  </p:normalViewPr>
  <p:slideViewPr>
    <p:cSldViewPr snapToGrid="0" snapToObjects="1">
      <p:cViewPr varScale="1">
        <p:scale>
          <a:sx n="111" d="100"/>
          <a:sy n="111" d="100"/>
        </p:scale>
        <p:origin x="30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pic>
        <p:nvPicPr>
          <p:cNvPr id="5" name="Picture 4" descr="Table&#10;&#10;Description automatically generated">
            <a:extLst>
              <a:ext uri="{FF2B5EF4-FFF2-40B4-BE49-F238E27FC236}">
                <a16:creationId xmlns:a16="http://schemas.microsoft.com/office/drawing/2014/main" id="{D9D72AD8-365C-9B4A-7FB8-B44BE4F4BBA7}"/>
              </a:ext>
            </a:extLst>
          </p:cNvPr>
          <p:cNvPicPr>
            <a:picLocks noChangeAspect="1"/>
          </p:cNvPicPr>
          <p:nvPr/>
        </p:nvPicPr>
        <p:blipFill>
          <a:blip r:embed="rId2"/>
          <a:stretch>
            <a:fillRect/>
          </a:stretch>
        </p:blipFill>
        <p:spPr>
          <a:xfrm>
            <a:off x="0" y="1553"/>
            <a:ext cx="6345936" cy="6858000"/>
          </a:xfrm>
          <a:prstGeom prst="rect">
            <a:avLst/>
          </a:prstGeom>
        </p:spPr>
      </p:pic>
    </p:spTree>
    <p:extLst>
      <p:ext uri="{BB962C8B-B14F-4D97-AF65-F5344CB8AC3E}">
        <p14:creationId xmlns:p14="http://schemas.microsoft.com/office/powerpoint/2010/main" val="38555318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7</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明白到有你居於心深處</a:t>
            </a:r>
          </a:p>
          <a:p>
            <a:r>
              <a:rPr lang="zh-TW" altLang="en-US" sz="4400" b="1" i="0" dirty="0">
                <a:solidFill>
                  <a:schemeClr val="tx1"/>
                </a:solidFill>
                <a:effectLst/>
                <a:latin typeface="arial" panose="020B0604020202020204" pitchFamily="34" charset="0"/>
              </a:rPr>
              <a:t>我不再是獨行</a:t>
            </a:r>
          </a:p>
          <a:p>
            <a:r>
              <a:rPr lang="zh-TW" altLang="en-US" sz="4400" b="1" i="0" dirty="0">
                <a:solidFill>
                  <a:schemeClr val="tx1"/>
                </a:solidFill>
                <a:effectLst/>
                <a:latin typeface="arial" panose="020B0604020202020204" pitchFamily="34" charset="0"/>
              </a:rPr>
              <a:t>前路有你共行，留下雙雙足印</a:t>
            </a:r>
            <a:endParaRPr lang="en-CA" sz="4400" b="1" dirty="0">
              <a:solidFill>
                <a:schemeClr val="tx1"/>
              </a:solidFill>
            </a:endParaRPr>
          </a:p>
        </p:txBody>
      </p:sp>
    </p:spTree>
    <p:extLst>
      <p:ext uri="{BB962C8B-B14F-4D97-AF65-F5344CB8AC3E}">
        <p14:creationId xmlns:p14="http://schemas.microsoft.com/office/powerpoint/2010/main" val="14697995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8</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每次我心中多悲傷，祂怎卻遠去剩我獨行；</a:t>
            </a:r>
          </a:p>
          <a:p>
            <a:r>
              <a:rPr lang="zh-TW" altLang="en-US" sz="4400" b="1" i="0" dirty="0">
                <a:solidFill>
                  <a:schemeClr val="tx1"/>
                </a:solidFill>
                <a:effectLst/>
                <a:latin typeface="arial" panose="020B0604020202020204" pitchFamily="34" charset="0"/>
              </a:rPr>
              <a:t>每次我感到是寂寞，祂怎卻遠去剩我孤單；</a:t>
            </a:r>
          </a:p>
          <a:p>
            <a:r>
              <a:rPr lang="zh-TW" altLang="en-US" sz="4400" b="1" i="0" dirty="0">
                <a:solidFill>
                  <a:schemeClr val="tx1"/>
                </a:solidFill>
                <a:effectLst/>
                <a:latin typeface="arial" panose="020B0604020202020204" pitchFamily="34" charset="0"/>
              </a:rPr>
              <a:t>默默地在我身邊的主，跟我低聲輕輕說出；</a:t>
            </a:r>
          </a:p>
          <a:p>
            <a:r>
              <a:rPr lang="zh-TW" altLang="en-US" sz="4400" b="1" i="0" dirty="0">
                <a:solidFill>
                  <a:schemeClr val="tx1"/>
                </a:solidFill>
                <a:effectLst/>
                <a:latin typeface="arial" panose="020B0604020202020204" pitchFamily="34" charset="0"/>
              </a:rPr>
              <a:t>「在絕望路裡的一雙，原是我的足印。」</a:t>
            </a:r>
            <a:endParaRPr lang="en-CA" sz="4400" b="1" dirty="0">
              <a:solidFill>
                <a:schemeClr val="tx1"/>
              </a:solidFill>
            </a:endParaRPr>
          </a:p>
        </p:txBody>
      </p:sp>
    </p:spTree>
    <p:extLst>
      <p:ext uri="{BB962C8B-B14F-4D97-AF65-F5344CB8AC3E}">
        <p14:creationId xmlns:p14="http://schemas.microsoft.com/office/powerpoint/2010/main" val="1456058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9</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回望我過去多少的失意</a:t>
            </a:r>
          </a:p>
          <a:p>
            <a:r>
              <a:rPr lang="zh-TW" altLang="en-US" sz="4400" b="1" i="0" dirty="0">
                <a:solidFill>
                  <a:schemeClr val="tx1"/>
                </a:solidFill>
                <a:effectLst/>
                <a:latin typeface="arial" panose="020B0604020202020204" pitchFamily="34" charset="0"/>
              </a:rPr>
              <a:t>但你每次每次也在旁</a:t>
            </a:r>
          </a:p>
          <a:p>
            <a:r>
              <a:rPr lang="zh-TW" altLang="en-US" sz="4400" b="1" i="0" dirty="0">
                <a:solidFill>
                  <a:schemeClr val="tx1"/>
                </a:solidFill>
                <a:effectLst/>
                <a:latin typeface="arial" panose="020B0604020202020204" pitchFamily="34" charset="0"/>
              </a:rPr>
              <a:t>是你抹我淚痕，是你揹我經過</a:t>
            </a:r>
          </a:p>
        </p:txBody>
      </p:sp>
    </p:spTree>
    <p:extLst>
      <p:ext uri="{BB962C8B-B14F-4D97-AF65-F5344CB8AC3E}">
        <p14:creationId xmlns:p14="http://schemas.microsoft.com/office/powerpoint/2010/main" val="2465889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10</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明白到有你居於心深處</a:t>
            </a:r>
          </a:p>
          <a:p>
            <a:r>
              <a:rPr lang="zh-TW" altLang="en-US" sz="4400" b="1" i="0" dirty="0">
                <a:solidFill>
                  <a:schemeClr val="tx1"/>
                </a:solidFill>
                <a:effectLst/>
                <a:latin typeface="arial" panose="020B0604020202020204" pitchFamily="34" charset="0"/>
              </a:rPr>
              <a:t>我不再是獨行</a:t>
            </a:r>
          </a:p>
          <a:p>
            <a:r>
              <a:rPr lang="zh-TW" altLang="en-US" sz="4400" b="1" i="0" dirty="0">
                <a:solidFill>
                  <a:schemeClr val="tx1"/>
                </a:solidFill>
                <a:effectLst/>
                <a:latin typeface="arial" panose="020B0604020202020204" pitchFamily="34" charset="0"/>
              </a:rPr>
              <a:t>前路有你共行，留下雙雙足印</a:t>
            </a:r>
            <a:endParaRPr lang="en-CA" sz="4400" b="1" dirty="0">
              <a:solidFill>
                <a:schemeClr val="tx1"/>
              </a:solidFill>
            </a:endParaRPr>
          </a:p>
        </p:txBody>
      </p:sp>
    </p:spTree>
    <p:extLst>
      <p:ext uri="{BB962C8B-B14F-4D97-AF65-F5344CB8AC3E}">
        <p14:creationId xmlns:p14="http://schemas.microsoft.com/office/powerpoint/2010/main" val="30395870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11</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明白到有你居於心深處</a:t>
            </a:r>
          </a:p>
          <a:p>
            <a:r>
              <a:rPr lang="zh-TW" altLang="en-US" sz="4400" b="1" i="0" dirty="0">
                <a:solidFill>
                  <a:schemeClr val="tx1"/>
                </a:solidFill>
                <a:effectLst/>
                <a:latin typeface="arial" panose="020B0604020202020204" pitchFamily="34" charset="0"/>
              </a:rPr>
              <a:t>我不再迷路向</a:t>
            </a:r>
          </a:p>
          <a:p>
            <a:r>
              <a:rPr lang="zh-TW" altLang="en-US" sz="4400" b="1" i="0" dirty="0">
                <a:solidFill>
                  <a:schemeClr val="tx1"/>
                </a:solidFill>
                <a:effectLst/>
                <a:latin typeface="arial" panose="020B0604020202020204" pitchFamily="34" charset="0"/>
              </a:rPr>
              <a:t>前路有你共行，留下雙雙足印。</a:t>
            </a:r>
            <a:endParaRPr lang="en-CA" sz="4400" b="1" dirty="0">
              <a:solidFill>
                <a:schemeClr val="tx1"/>
              </a:solidFill>
            </a:endParaRPr>
          </a:p>
        </p:txBody>
      </p:sp>
    </p:spTree>
    <p:extLst>
      <p:ext uri="{BB962C8B-B14F-4D97-AF65-F5344CB8AC3E}">
        <p14:creationId xmlns:p14="http://schemas.microsoft.com/office/powerpoint/2010/main" val="6523671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695680"/>
            <a:ext cx="7013448" cy="1627632"/>
          </a:xfrm>
        </p:spPr>
        <p:txBody>
          <a:bodyPr/>
          <a:lstStyle/>
          <a:p>
            <a:r>
              <a:rPr lang="en-US" altLang="ja-JP" sz="6600" dirty="0"/>
              <a:t>【</a:t>
            </a:r>
            <a:r>
              <a:rPr lang="ja-JP" altLang="en-US" sz="6600" dirty="0"/>
              <a:t>立志擺上</a:t>
            </a:r>
            <a:r>
              <a:rPr lang="en-US" altLang="ja-JP" sz="6600" dirty="0"/>
              <a:t>】</a:t>
            </a:r>
            <a:endParaRPr lang="en-US" sz="6600"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5355278" y="4303742"/>
            <a:ext cx="3932238" cy="588963"/>
          </a:xfrm>
        </p:spPr>
        <p:txBody>
          <a:bodyPr/>
          <a:lstStyle/>
          <a:p>
            <a:r>
              <a:rPr lang="zh-TW" altLang="en-US" b="0" i="0" dirty="0">
                <a:solidFill>
                  <a:srgbClr val="000000"/>
                </a:solidFill>
                <a:effectLst/>
                <a:latin typeface="Times New Roman" panose="02020603050405020304" pitchFamily="18" charset="0"/>
              </a:rPr>
              <a:t>詩集：立志擺上，</a:t>
            </a:r>
            <a:r>
              <a:rPr lang="en-US" altLang="zh-TW" b="0" i="0" dirty="0">
                <a:solidFill>
                  <a:srgbClr val="000000"/>
                </a:solidFill>
                <a:effectLst/>
                <a:latin typeface="Times New Roman" panose="02020603050405020304" pitchFamily="18" charset="0"/>
              </a:rPr>
              <a:t>1</a:t>
            </a:r>
            <a:br>
              <a:rPr lang="zh-TW" altLang="en-US" dirty="0"/>
            </a:br>
            <a:r>
              <a:rPr lang="zh-TW" altLang="en-US" b="0" i="0" dirty="0">
                <a:solidFill>
                  <a:srgbClr val="000000"/>
                </a:solidFill>
                <a:effectLst/>
                <a:latin typeface="Times New Roman" panose="02020603050405020304" pitchFamily="18" charset="0"/>
              </a:rPr>
              <a:t>曲詞</a:t>
            </a:r>
            <a:r>
              <a:rPr lang="en-US" altLang="zh-TW" b="0" i="0" dirty="0">
                <a:solidFill>
                  <a:srgbClr val="000000"/>
                </a:solidFill>
                <a:effectLst/>
                <a:latin typeface="Times New Roman" panose="02020603050405020304" pitchFamily="18" charset="0"/>
              </a:rPr>
              <a:t>: DJS</a:t>
            </a:r>
            <a:r>
              <a:rPr lang="zh-TW" altLang="en-US" b="0" i="0" dirty="0">
                <a:solidFill>
                  <a:srgbClr val="000000"/>
                </a:solidFill>
                <a:effectLst/>
                <a:latin typeface="Times New Roman" panose="02020603050405020304" pitchFamily="18" charset="0"/>
              </a:rPr>
              <a:t>　編曲</a:t>
            </a:r>
            <a:r>
              <a:rPr lang="en-US" altLang="zh-TW" b="0" i="0" dirty="0">
                <a:solidFill>
                  <a:srgbClr val="000000"/>
                </a:solidFill>
                <a:effectLst/>
                <a:latin typeface="Times New Roman" panose="02020603050405020304" pitchFamily="18" charset="0"/>
              </a:rPr>
              <a:t>: </a:t>
            </a:r>
            <a:r>
              <a:rPr lang="zh-TW" altLang="en-US" b="0" i="0" dirty="0">
                <a:solidFill>
                  <a:srgbClr val="000000"/>
                </a:solidFill>
                <a:effectLst/>
                <a:latin typeface="Times New Roman" panose="02020603050405020304" pitchFamily="18" charset="0"/>
              </a:rPr>
              <a:t>古丹青</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6856810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485071" y="2363638"/>
            <a:ext cx="8557403" cy="2529067"/>
          </a:xfrm>
        </p:spPr>
        <p:txBody>
          <a:bodyPr/>
          <a:lstStyle/>
          <a:p>
            <a:r>
              <a:rPr lang="zh-TW" altLang="en-US" sz="4400" b="1" i="0" dirty="0">
                <a:solidFill>
                  <a:srgbClr val="000000"/>
                </a:solidFill>
                <a:effectLst/>
                <a:latin typeface="Times New Roman" panose="02020603050405020304" pitchFamily="18" charset="0"/>
              </a:rPr>
              <a:t>曾擺上，傾出大愛，</a:t>
            </a:r>
            <a:endParaRPr lang="en-CA" altLang="zh-TW" sz="4400" b="1" i="0" dirty="0">
              <a:solidFill>
                <a:srgbClr val="000000"/>
              </a:solidFill>
              <a:effectLst/>
              <a:latin typeface="Times New Roman" panose="02020603050405020304" pitchFamily="18" charset="0"/>
            </a:endParaRPr>
          </a:p>
          <a:p>
            <a:r>
              <a:rPr lang="zh-TW" altLang="en-US" sz="4400" b="1" i="0" dirty="0">
                <a:solidFill>
                  <a:srgbClr val="000000"/>
                </a:solidFill>
                <a:effectLst/>
                <a:latin typeface="Times New Roman" panose="02020603050405020304" pitchFamily="18" charset="0"/>
              </a:rPr>
              <a:t>曾捨棄，已被擘開，</a:t>
            </a:r>
          </a:p>
          <a:p>
            <a:r>
              <a:rPr lang="zh-TW" altLang="en-US" sz="4400" b="1" i="0" dirty="0">
                <a:solidFill>
                  <a:srgbClr val="000000"/>
                </a:solidFill>
                <a:effectLst/>
                <a:latin typeface="Times New Roman" panose="02020603050405020304" pitchFamily="18" charset="0"/>
              </a:rPr>
              <a:t>曾擔起痛楚，十架路甘心走過，</a:t>
            </a:r>
            <a:endParaRPr lang="en-CA" altLang="zh-TW" sz="4400" b="1" i="0" dirty="0">
              <a:solidFill>
                <a:srgbClr val="000000"/>
              </a:solidFill>
              <a:effectLst/>
              <a:latin typeface="Times New Roman" panose="02020603050405020304" pitchFamily="18" charset="0"/>
            </a:endParaRPr>
          </a:p>
          <a:p>
            <a:r>
              <a:rPr lang="zh-TW" altLang="en-US" sz="4400" b="1" i="0" dirty="0">
                <a:solidFill>
                  <a:srgbClr val="000000"/>
                </a:solidFill>
                <a:effectLst/>
                <a:latin typeface="Times New Roman" panose="02020603050405020304" pitchFamily="18" charset="0"/>
              </a:rPr>
              <a:t>崇高主愛，恩深似海。</a:t>
            </a:r>
            <a:endParaRPr lang="en-US" sz="4400" b="1"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6" name="Title 1">
            <a:extLst>
              <a:ext uri="{FF2B5EF4-FFF2-40B4-BE49-F238E27FC236}">
                <a16:creationId xmlns:a16="http://schemas.microsoft.com/office/drawing/2014/main" id="{79623183-EA5D-1340-4BB6-57AFD55AD551}"/>
              </a:ext>
            </a:extLst>
          </p:cNvPr>
          <p:cNvSpPr>
            <a:spLocks noGrp="1"/>
          </p:cNvSpPr>
          <p:nvPr>
            <p:ph type="title"/>
          </p:nvPr>
        </p:nvSpPr>
        <p:spPr>
          <a:xfrm>
            <a:off x="10945368"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立志擺上 </a:t>
            </a:r>
            <a:r>
              <a:rPr lang="en-CA" altLang="ja-JP" sz="1600" b="1" dirty="0">
                <a:solidFill>
                  <a:schemeClr val="accent6"/>
                </a:solidFill>
                <a:latin typeface="Arial Black" panose="020B0604020202020204" pitchFamily="34" charset="0"/>
                <a:cs typeface="Arial Black" panose="020B0604020202020204" pitchFamily="34" charset="0"/>
              </a:rPr>
              <a:t>1</a:t>
            </a:r>
            <a:endParaRPr lang="en-US" sz="16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1685709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485071" y="2363638"/>
            <a:ext cx="8557403" cy="2529067"/>
          </a:xfrm>
        </p:spPr>
        <p:txBody>
          <a:bodyPr/>
          <a:lstStyle/>
          <a:p>
            <a:r>
              <a:rPr lang="zh-TW" altLang="en-US" sz="4400" b="1" i="0" dirty="0">
                <a:solidFill>
                  <a:srgbClr val="000000"/>
                </a:solidFill>
                <a:effectLst/>
                <a:latin typeface="Times New Roman" panose="02020603050405020304" pitchFamily="18" charset="0"/>
              </a:rPr>
              <a:t>能相愛，皆因被愛，</a:t>
            </a:r>
            <a:endParaRPr lang="en-CA" altLang="zh-TW" sz="4400" b="1" i="0" dirty="0">
              <a:solidFill>
                <a:srgbClr val="000000"/>
              </a:solidFill>
              <a:effectLst/>
              <a:latin typeface="Times New Roman" panose="02020603050405020304" pitchFamily="18" charset="0"/>
            </a:endParaRPr>
          </a:p>
          <a:p>
            <a:r>
              <a:rPr lang="zh-TW" altLang="en-US" sz="4400" b="1" i="0" dirty="0">
                <a:solidFill>
                  <a:srgbClr val="000000"/>
                </a:solidFill>
                <a:effectLst/>
                <a:latin typeface="Times New Roman" panose="02020603050405020304" pitchFamily="18" charset="0"/>
              </a:rPr>
              <a:t>能醒覺，要被拆改，</a:t>
            </a:r>
          </a:p>
          <a:p>
            <a:r>
              <a:rPr lang="zh-TW" altLang="en-US" sz="4400" b="1" i="0" dirty="0">
                <a:solidFill>
                  <a:srgbClr val="000000"/>
                </a:solidFill>
                <a:effectLst/>
                <a:latin typeface="Times New Roman" panose="02020603050405020304" pitchFamily="18" charset="0"/>
              </a:rPr>
              <a:t>能穿起救恩，踏上基督的足印，</a:t>
            </a:r>
            <a:endParaRPr lang="en-CA" altLang="zh-TW" sz="4400" b="1" i="0" dirty="0">
              <a:solidFill>
                <a:srgbClr val="000000"/>
              </a:solidFill>
              <a:effectLst/>
              <a:latin typeface="Times New Roman" panose="02020603050405020304" pitchFamily="18" charset="0"/>
            </a:endParaRPr>
          </a:p>
          <a:p>
            <a:r>
              <a:rPr lang="zh-TW" altLang="en-US" sz="4400" b="1" i="0" dirty="0">
                <a:solidFill>
                  <a:srgbClr val="000000"/>
                </a:solidFill>
                <a:effectLst/>
                <a:latin typeface="Times New Roman" panose="02020603050405020304" pitchFamily="18" charset="0"/>
              </a:rPr>
              <a:t>延伸主愛，進入人海。</a:t>
            </a:r>
            <a:endParaRPr lang="en-US" sz="4400" b="1"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6" name="Title 1">
            <a:extLst>
              <a:ext uri="{FF2B5EF4-FFF2-40B4-BE49-F238E27FC236}">
                <a16:creationId xmlns:a16="http://schemas.microsoft.com/office/drawing/2014/main" id="{79623183-EA5D-1340-4BB6-57AFD55AD551}"/>
              </a:ext>
            </a:extLst>
          </p:cNvPr>
          <p:cNvSpPr>
            <a:spLocks noGrp="1"/>
          </p:cNvSpPr>
          <p:nvPr>
            <p:ph type="title"/>
          </p:nvPr>
        </p:nvSpPr>
        <p:spPr>
          <a:xfrm>
            <a:off x="10945368"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立志擺上 </a:t>
            </a:r>
            <a:r>
              <a:rPr lang="en-CA" altLang="ja-JP" sz="1600" b="1" dirty="0">
                <a:solidFill>
                  <a:schemeClr val="accent6"/>
                </a:solidFill>
                <a:latin typeface="Arial Black" panose="020B0604020202020204" pitchFamily="34" charset="0"/>
                <a:cs typeface="Arial Black" panose="020B0604020202020204" pitchFamily="34" charset="0"/>
              </a:rPr>
              <a:t>2</a:t>
            </a:r>
            <a:endParaRPr lang="en-US" sz="16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0188753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485071" y="2363638"/>
            <a:ext cx="8557403" cy="2529067"/>
          </a:xfrm>
        </p:spPr>
        <p:txBody>
          <a:bodyPr/>
          <a:lstStyle/>
          <a:p>
            <a:r>
              <a:rPr lang="zh-TW" altLang="en-US" sz="4400" b="1" i="0" dirty="0">
                <a:solidFill>
                  <a:schemeClr val="tx1"/>
                </a:solidFill>
                <a:effectLst/>
                <a:latin typeface="Times New Roman" panose="02020603050405020304" pitchFamily="18" charset="0"/>
              </a:rPr>
              <a:t>立志今擺上，傳揚耶穌，</a:t>
            </a:r>
            <a:endParaRPr lang="en-CA" altLang="zh-TW" sz="4400" b="1" i="0" dirty="0">
              <a:solidFill>
                <a:schemeClr val="tx1"/>
              </a:solidFill>
              <a:effectLst/>
              <a:latin typeface="Times New Roman" panose="02020603050405020304" pitchFamily="18" charset="0"/>
            </a:endParaRPr>
          </a:p>
          <a:p>
            <a:r>
              <a:rPr lang="zh-TW" altLang="en-US" sz="4400" b="1" i="0" dirty="0">
                <a:solidFill>
                  <a:schemeClr val="tx1"/>
                </a:solidFill>
                <a:effectLst/>
                <a:latin typeface="Times New Roman" panose="02020603050405020304" pitchFamily="18" charset="0"/>
              </a:rPr>
              <a:t>用我的恩賜，獻上最好，</a:t>
            </a:r>
          </a:p>
          <a:p>
            <a:r>
              <a:rPr lang="zh-TW" altLang="en-US" sz="4400" b="1" i="0" dirty="0">
                <a:solidFill>
                  <a:schemeClr val="tx1"/>
                </a:solidFill>
                <a:effectLst/>
                <a:latin typeface="Times New Roman" panose="02020603050405020304" pitchFamily="18" charset="0"/>
              </a:rPr>
              <a:t>讓我謙卑作你僕人，</a:t>
            </a:r>
            <a:endParaRPr lang="en-CA" altLang="zh-TW" sz="4400" b="1" i="0" dirty="0">
              <a:solidFill>
                <a:schemeClr val="tx1"/>
              </a:solidFill>
              <a:effectLst/>
              <a:latin typeface="Times New Roman" panose="02020603050405020304" pitchFamily="18" charset="0"/>
            </a:endParaRPr>
          </a:p>
          <a:p>
            <a:r>
              <a:rPr lang="zh-TW" altLang="en-US" sz="4400" b="1" i="0" dirty="0">
                <a:solidFill>
                  <a:schemeClr val="tx1"/>
                </a:solidFill>
                <a:effectLst/>
                <a:latin typeface="Times New Roman" panose="02020603050405020304" pitchFamily="18" charset="0"/>
              </a:rPr>
              <a:t>存著敬畏去事奉神，</a:t>
            </a:r>
            <a:endParaRPr lang="en-CA" altLang="zh-TW" sz="4400" b="1" i="0" dirty="0">
              <a:solidFill>
                <a:schemeClr val="tx1"/>
              </a:solidFill>
              <a:effectLst/>
              <a:latin typeface="Times New Roman" panose="02020603050405020304" pitchFamily="18" charset="0"/>
            </a:endParaRPr>
          </a:p>
          <a:p>
            <a:r>
              <a:rPr lang="zh-TW" altLang="en-US" sz="4400" b="1" dirty="0">
                <a:solidFill>
                  <a:schemeClr val="tx1"/>
                </a:solidFill>
              </a:rPr>
              <a:t>全是你恩典覆蓋，每步亮明燈。</a:t>
            </a:r>
            <a:endParaRPr lang="en-US" sz="4400" b="1" dirty="0">
              <a:solidFill>
                <a:schemeClr val="tx1"/>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6" name="Title 1">
            <a:extLst>
              <a:ext uri="{FF2B5EF4-FFF2-40B4-BE49-F238E27FC236}">
                <a16:creationId xmlns:a16="http://schemas.microsoft.com/office/drawing/2014/main" id="{79623183-EA5D-1340-4BB6-57AFD55AD551}"/>
              </a:ext>
            </a:extLst>
          </p:cNvPr>
          <p:cNvSpPr>
            <a:spLocks noGrp="1"/>
          </p:cNvSpPr>
          <p:nvPr>
            <p:ph type="title"/>
          </p:nvPr>
        </p:nvSpPr>
        <p:spPr>
          <a:xfrm>
            <a:off x="10945368"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立志擺上 </a:t>
            </a:r>
            <a:r>
              <a:rPr lang="en-CA" altLang="ja-JP" sz="1600" b="1" dirty="0">
                <a:solidFill>
                  <a:schemeClr val="accent6"/>
                </a:solidFill>
                <a:latin typeface="Arial Black" panose="020B0604020202020204" pitchFamily="34" charset="0"/>
                <a:cs typeface="Arial Black" panose="020B0604020202020204" pitchFamily="34" charset="0"/>
              </a:rPr>
              <a:t>3</a:t>
            </a:r>
            <a:endParaRPr lang="en-US" sz="16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8964010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485071" y="2363638"/>
            <a:ext cx="8557403" cy="2529067"/>
          </a:xfrm>
        </p:spPr>
        <p:txBody>
          <a:bodyPr/>
          <a:lstStyle/>
          <a:p>
            <a:r>
              <a:rPr lang="zh-TW" altLang="en-US" sz="4400" b="1" i="0" dirty="0">
                <a:solidFill>
                  <a:schemeClr val="tx1"/>
                </a:solidFill>
                <a:effectLst/>
                <a:latin typeface="Times New Roman" panose="02020603050405020304" pitchFamily="18" charset="0"/>
              </a:rPr>
              <a:t>在你恩手裡，滿布雲彩，</a:t>
            </a:r>
            <a:endParaRPr lang="en-CA" altLang="zh-TW" sz="4400" b="1" i="0" dirty="0">
              <a:solidFill>
                <a:schemeClr val="tx1"/>
              </a:solidFill>
              <a:effectLst/>
              <a:latin typeface="Times New Roman" panose="02020603050405020304" pitchFamily="18" charset="0"/>
            </a:endParaRPr>
          </a:p>
          <a:p>
            <a:r>
              <a:rPr lang="zh-TW" altLang="en-US" sz="4400" b="1" i="0" dirty="0">
                <a:solidFill>
                  <a:schemeClr val="tx1"/>
                </a:solidFill>
                <a:effectLst/>
                <a:latin typeface="Times New Roman" panose="02020603050405020304" pitchFamily="18" charset="0"/>
              </a:rPr>
              <a:t>效法基督愛，眼界變改，</a:t>
            </a:r>
          </a:p>
          <a:p>
            <a:r>
              <a:rPr lang="zh-TW" altLang="en-US" sz="4400" b="1" i="0" dirty="0">
                <a:solidFill>
                  <a:schemeClr val="tx1"/>
                </a:solidFill>
                <a:effectLst/>
                <a:latin typeface="Times New Roman" panose="02020603050405020304" pitchFamily="18" charset="0"/>
              </a:rPr>
              <a:t>願鴿子天際降下來，</a:t>
            </a:r>
            <a:endParaRPr lang="en-CA" altLang="zh-TW" sz="4400" b="1" i="0" dirty="0">
              <a:solidFill>
                <a:schemeClr val="tx1"/>
              </a:solidFill>
              <a:effectLst/>
              <a:latin typeface="Times New Roman" panose="02020603050405020304" pitchFamily="18" charset="0"/>
            </a:endParaRPr>
          </a:p>
          <a:p>
            <a:r>
              <a:rPr lang="zh-TW" altLang="en-US" sz="4400" b="1" i="0" dirty="0">
                <a:solidFill>
                  <a:schemeClr val="tx1"/>
                </a:solidFill>
                <a:effectLst/>
                <a:latin typeface="Times New Roman" panose="02020603050405020304" pitchFamily="18" charset="0"/>
              </a:rPr>
              <a:t>陶造我裡面能盛載，</a:t>
            </a:r>
          </a:p>
          <a:p>
            <a:r>
              <a:rPr lang="zh-TW" altLang="en-US" sz="4400" b="1" i="0" dirty="0">
                <a:solidFill>
                  <a:schemeClr val="tx1"/>
                </a:solidFill>
                <a:effectLst/>
                <a:latin typeface="Times New Roman" panose="02020603050405020304" pitchFamily="18" charset="0"/>
              </a:rPr>
              <a:t>神豐足的厚愛。</a:t>
            </a:r>
            <a:endParaRPr lang="en-US" sz="4400" b="1" dirty="0">
              <a:solidFill>
                <a:schemeClr val="tx1"/>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6" name="Title 1">
            <a:extLst>
              <a:ext uri="{FF2B5EF4-FFF2-40B4-BE49-F238E27FC236}">
                <a16:creationId xmlns:a16="http://schemas.microsoft.com/office/drawing/2014/main" id="{79623183-EA5D-1340-4BB6-57AFD55AD551}"/>
              </a:ext>
            </a:extLst>
          </p:cNvPr>
          <p:cNvSpPr>
            <a:spLocks noGrp="1"/>
          </p:cNvSpPr>
          <p:nvPr>
            <p:ph type="title"/>
          </p:nvPr>
        </p:nvSpPr>
        <p:spPr>
          <a:xfrm>
            <a:off x="10945368"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立志擺上 </a:t>
            </a:r>
            <a:r>
              <a:rPr lang="en-CA" altLang="ja-JP" sz="1600" b="1" dirty="0">
                <a:solidFill>
                  <a:schemeClr val="accent6"/>
                </a:solidFill>
                <a:latin typeface="Arial Black" panose="020B0604020202020204" pitchFamily="34" charset="0"/>
                <a:cs typeface="Arial Black" panose="020B0604020202020204" pitchFamily="34" charset="0"/>
              </a:rPr>
              <a:t>4</a:t>
            </a:r>
            <a:endParaRPr lang="en-US" sz="16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0332837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Joshua fellowship retreat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4001450"/>
            <a:ext cx="3493008" cy="878908"/>
          </a:xfrm>
        </p:spPr>
        <p:txBody>
          <a:bodyPr/>
          <a:lstStyle/>
          <a:p>
            <a:r>
              <a:rPr lang="en-US" dirty="0"/>
              <a:t>September 03, 2022</a:t>
            </a:r>
          </a:p>
        </p:txBody>
      </p:sp>
    </p:spTree>
    <p:extLst>
      <p:ext uri="{BB962C8B-B14F-4D97-AF65-F5344CB8AC3E}">
        <p14:creationId xmlns:p14="http://schemas.microsoft.com/office/powerpoint/2010/main" val="213156849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485071" y="2363638"/>
            <a:ext cx="8557403" cy="2529067"/>
          </a:xfrm>
        </p:spPr>
        <p:txBody>
          <a:bodyPr/>
          <a:lstStyle/>
          <a:p>
            <a:r>
              <a:rPr lang="zh-TW" altLang="en-US" sz="4400" b="1" i="0" dirty="0">
                <a:solidFill>
                  <a:srgbClr val="000000"/>
                </a:solidFill>
                <a:effectLst/>
                <a:latin typeface="Times New Roman" panose="02020603050405020304" pitchFamily="18" charset="0"/>
              </a:rPr>
              <a:t>能相愛，皆因被愛，</a:t>
            </a:r>
            <a:endParaRPr lang="en-CA" altLang="zh-TW" sz="4400" b="1" i="0" dirty="0">
              <a:solidFill>
                <a:srgbClr val="000000"/>
              </a:solidFill>
              <a:effectLst/>
              <a:latin typeface="Times New Roman" panose="02020603050405020304" pitchFamily="18" charset="0"/>
            </a:endParaRPr>
          </a:p>
          <a:p>
            <a:r>
              <a:rPr lang="zh-TW" altLang="en-US" sz="4400" b="1" i="0" dirty="0">
                <a:solidFill>
                  <a:srgbClr val="000000"/>
                </a:solidFill>
                <a:effectLst/>
                <a:latin typeface="Times New Roman" panose="02020603050405020304" pitchFamily="18" charset="0"/>
              </a:rPr>
              <a:t>能醒覺，要被拆改，</a:t>
            </a:r>
          </a:p>
          <a:p>
            <a:r>
              <a:rPr lang="zh-TW" altLang="en-US" sz="4400" b="1" i="0" dirty="0">
                <a:solidFill>
                  <a:srgbClr val="000000"/>
                </a:solidFill>
                <a:effectLst/>
                <a:latin typeface="Times New Roman" panose="02020603050405020304" pitchFamily="18" charset="0"/>
              </a:rPr>
              <a:t>能穿起救恩，踏上基督的足印，</a:t>
            </a:r>
            <a:endParaRPr lang="en-CA" altLang="zh-TW" sz="4400" b="1" i="0" dirty="0">
              <a:solidFill>
                <a:srgbClr val="000000"/>
              </a:solidFill>
              <a:effectLst/>
              <a:latin typeface="Times New Roman" panose="02020603050405020304" pitchFamily="18" charset="0"/>
            </a:endParaRPr>
          </a:p>
          <a:p>
            <a:r>
              <a:rPr lang="zh-TW" altLang="en-US" sz="4400" b="1" i="0" dirty="0">
                <a:solidFill>
                  <a:srgbClr val="000000"/>
                </a:solidFill>
                <a:effectLst/>
                <a:latin typeface="Times New Roman" panose="02020603050405020304" pitchFamily="18" charset="0"/>
              </a:rPr>
              <a:t>延伸主愛，進入人海。</a:t>
            </a:r>
            <a:endParaRPr lang="en-US" sz="4400" b="1"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6" name="Title 1">
            <a:extLst>
              <a:ext uri="{FF2B5EF4-FFF2-40B4-BE49-F238E27FC236}">
                <a16:creationId xmlns:a16="http://schemas.microsoft.com/office/drawing/2014/main" id="{79623183-EA5D-1340-4BB6-57AFD55AD551}"/>
              </a:ext>
            </a:extLst>
          </p:cNvPr>
          <p:cNvSpPr>
            <a:spLocks noGrp="1"/>
          </p:cNvSpPr>
          <p:nvPr>
            <p:ph type="title"/>
          </p:nvPr>
        </p:nvSpPr>
        <p:spPr>
          <a:xfrm>
            <a:off x="10945368"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立志擺上 </a:t>
            </a:r>
            <a:r>
              <a:rPr lang="en-CA" altLang="ja-JP" sz="1600" b="1" dirty="0">
                <a:solidFill>
                  <a:schemeClr val="accent6"/>
                </a:solidFill>
                <a:latin typeface="Arial Black" panose="020B0604020202020204" pitchFamily="34" charset="0"/>
                <a:cs typeface="Arial Black" panose="020B0604020202020204" pitchFamily="34" charset="0"/>
              </a:rPr>
              <a:t>5</a:t>
            </a:r>
            <a:endParaRPr lang="en-US" sz="16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2510982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485071" y="2363638"/>
            <a:ext cx="8557403" cy="2529067"/>
          </a:xfrm>
        </p:spPr>
        <p:txBody>
          <a:bodyPr/>
          <a:lstStyle/>
          <a:p>
            <a:r>
              <a:rPr lang="zh-TW" altLang="en-US" sz="4400" b="1" i="0" dirty="0">
                <a:solidFill>
                  <a:schemeClr val="tx1"/>
                </a:solidFill>
                <a:effectLst/>
                <a:latin typeface="Times New Roman" panose="02020603050405020304" pitchFamily="18" charset="0"/>
              </a:rPr>
              <a:t>立志今擺上，傳揚耶穌，</a:t>
            </a:r>
            <a:endParaRPr lang="en-CA" altLang="zh-TW" sz="4400" b="1" i="0" dirty="0">
              <a:solidFill>
                <a:schemeClr val="tx1"/>
              </a:solidFill>
              <a:effectLst/>
              <a:latin typeface="Times New Roman" panose="02020603050405020304" pitchFamily="18" charset="0"/>
            </a:endParaRPr>
          </a:p>
          <a:p>
            <a:r>
              <a:rPr lang="zh-TW" altLang="en-US" sz="4400" b="1" i="0" dirty="0">
                <a:solidFill>
                  <a:schemeClr val="tx1"/>
                </a:solidFill>
                <a:effectLst/>
                <a:latin typeface="Times New Roman" panose="02020603050405020304" pitchFamily="18" charset="0"/>
              </a:rPr>
              <a:t>用我的恩賜，獻上最好，</a:t>
            </a:r>
          </a:p>
          <a:p>
            <a:r>
              <a:rPr lang="zh-TW" altLang="en-US" sz="4400" b="1" i="0" dirty="0">
                <a:solidFill>
                  <a:schemeClr val="tx1"/>
                </a:solidFill>
                <a:effectLst/>
                <a:latin typeface="Times New Roman" panose="02020603050405020304" pitchFamily="18" charset="0"/>
              </a:rPr>
              <a:t>讓我謙卑作你僕人，</a:t>
            </a:r>
            <a:endParaRPr lang="en-CA" altLang="zh-TW" sz="4400" b="1" i="0" dirty="0">
              <a:solidFill>
                <a:schemeClr val="tx1"/>
              </a:solidFill>
              <a:effectLst/>
              <a:latin typeface="Times New Roman" panose="02020603050405020304" pitchFamily="18" charset="0"/>
            </a:endParaRPr>
          </a:p>
          <a:p>
            <a:r>
              <a:rPr lang="zh-TW" altLang="en-US" sz="4400" b="1" i="0" dirty="0">
                <a:solidFill>
                  <a:schemeClr val="tx1"/>
                </a:solidFill>
                <a:effectLst/>
                <a:latin typeface="Times New Roman" panose="02020603050405020304" pitchFamily="18" charset="0"/>
              </a:rPr>
              <a:t>存著敬畏去事奉神，</a:t>
            </a:r>
            <a:endParaRPr lang="en-CA" altLang="zh-TW" sz="4400" b="1" i="0" dirty="0">
              <a:solidFill>
                <a:schemeClr val="tx1"/>
              </a:solidFill>
              <a:effectLst/>
              <a:latin typeface="Times New Roman" panose="02020603050405020304" pitchFamily="18" charset="0"/>
            </a:endParaRPr>
          </a:p>
          <a:p>
            <a:r>
              <a:rPr lang="zh-TW" altLang="en-US" sz="4400" b="1" dirty="0">
                <a:solidFill>
                  <a:schemeClr val="tx1"/>
                </a:solidFill>
              </a:rPr>
              <a:t>全是你恩典覆蓋，每步亮明燈。</a:t>
            </a:r>
            <a:endParaRPr lang="en-US" sz="4400" b="1" dirty="0">
              <a:solidFill>
                <a:schemeClr val="tx1"/>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6" name="Title 1">
            <a:extLst>
              <a:ext uri="{FF2B5EF4-FFF2-40B4-BE49-F238E27FC236}">
                <a16:creationId xmlns:a16="http://schemas.microsoft.com/office/drawing/2014/main" id="{79623183-EA5D-1340-4BB6-57AFD55AD551}"/>
              </a:ext>
            </a:extLst>
          </p:cNvPr>
          <p:cNvSpPr>
            <a:spLocks noGrp="1"/>
          </p:cNvSpPr>
          <p:nvPr>
            <p:ph type="title"/>
          </p:nvPr>
        </p:nvSpPr>
        <p:spPr>
          <a:xfrm>
            <a:off x="10945368"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立志擺上 </a:t>
            </a:r>
            <a:r>
              <a:rPr lang="en-CA" altLang="ja-JP" sz="1600" dirty="0">
                <a:latin typeface="Arial Black" panose="020B0604020202020204" pitchFamily="34" charset="0"/>
                <a:cs typeface="Arial Black" panose="020B0604020202020204" pitchFamily="34" charset="0"/>
              </a:rPr>
              <a:t>6</a:t>
            </a:r>
            <a:endParaRPr lang="en-US" sz="16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5292321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485071" y="2363638"/>
            <a:ext cx="8557403" cy="2529067"/>
          </a:xfrm>
        </p:spPr>
        <p:txBody>
          <a:bodyPr/>
          <a:lstStyle/>
          <a:p>
            <a:r>
              <a:rPr lang="zh-TW" altLang="en-US" sz="4400" b="1" i="0" dirty="0">
                <a:solidFill>
                  <a:schemeClr val="tx1"/>
                </a:solidFill>
                <a:effectLst/>
                <a:latin typeface="Times New Roman" panose="02020603050405020304" pitchFamily="18" charset="0"/>
              </a:rPr>
              <a:t>在你恩手裡，滿布雲彩，</a:t>
            </a:r>
            <a:endParaRPr lang="en-CA" altLang="zh-TW" sz="4400" b="1" i="0" dirty="0">
              <a:solidFill>
                <a:schemeClr val="tx1"/>
              </a:solidFill>
              <a:effectLst/>
              <a:latin typeface="Times New Roman" panose="02020603050405020304" pitchFamily="18" charset="0"/>
            </a:endParaRPr>
          </a:p>
          <a:p>
            <a:r>
              <a:rPr lang="zh-TW" altLang="en-US" sz="4400" b="1" i="0" dirty="0">
                <a:solidFill>
                  <a:schemeClr val="tx1"/>
                </a:solidFill>
                <a:effectLst/>
                <a:latin typeface="Times New Roman" panose="02020603050405020304" pitchFamily="18" charset="0"/>
              </a:rPr>
              <a:t>效法基督愛，眼界變改，</a:t>
            </a:r>
          </a:p>
          <a:p>
            <a:r>
              <a:rPr lang="zh-TW" altLang="en-US" sz="4400" b="1" i="0" dirty="0">
                <a:solidFill>
                  <a:schemeClr val="tx1"/>
                </a:solidFill>
                <a:effectLst/>
                <a:latin typeface="Times New Roman" panose="02020603050405020304" pitchFamily="18" charset="0"/>
              </a:rPr>
              <a:t>願鴿子天際降下來，</a:t>
            </a:r>
            <a:endParaRPr lang="en-CA" altLang="zh-TW" sz="4400" b="1" i="0" dirty="0">
              <a:solidFill>
                <a:schemeClr val="tx1"/>
              </a:solidFill>
              <a:effectLst/>
              <a:latin typeface="Times New Roman" panose="02020603050405020304" pitchFamily="18" charset="0"/>
            </a:endParaRPr>
          </a:p>
          <a:p>
            <a:r>
              <a:rPr lang="zh-TW" altLang="en-US" sz="4400" b="1" i="0" dirty="0">
                <a:solidFill>
                  <a:schemeClr val="tx1"/>
                </a:solidFill>
                <a:effectLst/>
                <a:latin typeface="Times New Roman" panose="02020603050405020304" pitchFamily="18" charset="0"/>
              </a:rPr>
              <a:t>陶造我裡面能盛載，</a:t>
            </a:r>
          </a:p>
          <a:p>
            <a:r>
              <a:rPr lang="zh-TW" altLang="en-US" sz="4400" b="1" i="0" dirty="0">
                <a:solidFill>
                  <a:schemeClr val="tx1"/>
                </a:solidFill>
                <a:effectLst/>
                <a:latin typeface="Times New Roman" panose="02020603050405020304" pitchFamily="18" charset="0"/>
              </a:rPr>
              <a:t>神豐足的厚愛。</a:t>
            </a:r>
            <a:endParaRPr lang="en-US" sz="4400" b="1" dirty="0">
              <a:solidFill>
                <a:schemeClr val="tx1"/>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6" name="Title 1">
            <a:extLst>
              <a:ext uri="{FF2B5EF4-FFF2-40B4-BE49-F238E27FC236}">
                <a16:creationId xmlns:a16="http://schemas.microsoft.com/office/drawing/2014/main" id="{79623183-EA5D-1340-4BB6-57AFD55AD551}"/>
              </a:ext>
            </a:extLst>
          </p:cNvPr>
          <p:cNvSpPr>
            <a:spLocks noGrp="1"/>
          </p:cNvSpPr>
          <p:nvPr>
            <p:ph type="title"/>
          </p:nvPr>
        </p:nvSpPr>
        <p:spPr>
          <a:xfrm>
            <a:off x="10945368"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立志擺上 </a:t>
            </a:r>
            <a:r>
              <a:rPr lang="en-CA" altLang="ja-JP" sz="1600" b="1" dirty="0">
                <a:solidFill>
                  <a:schemeClr val="accent6"/>
                </a:solidFill>
                <a:latin typeface="Arial Black" panose="020B0604020202020204" pitchFamily="34" charset="0"/>
                <a:cs typeface="Arial Black" panose="020B0604020202020204" pitchFamily="34" charset="0"/>
              </a:rPr>
              <a:t>7</a:t>
            </a:r>
            <a:endParaRPr lang="en-US" sz="16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04168931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485071" y="2363638"/>
            <a:ext cx="8557403" cy="2529067"/>
          </a:xfrm>
        </p:spPr>
        <p:txBody>
          <a:bodyPr/>
          <a:lstStyle/>
          <a:p>
            <a:r>
              <a:rPr lang="zh-TW" altLang="en-US" sz="4400" b="1" i="0" dirty="0">
                <a:solidFill>
                  <a:schemeClr val="tx1"/>
                </a:solidFill>
                <a:effectLst/>
                <a:latin typeface="Times New Roman" panose="02020603050405020304" pitchFamily="18" charset="0"/>
              </a:rPr>
              <a:t>願鴿子天際降下來，</a:t>
            </a:r>
            <a:endParaRPr lang="en-CA" altLang="zh-TW" sz="4400" b="1" i="0" dirty="0">
              <a:solidFill>
                <a:schemeClr val="tx1"/>
              </a:solidFill>
              <a:effectLst/>
              <a:latin typeface="Times New Roman" panose="02020603050405020304" pitchFamily="18" charset="0"/>
            </a:endParaRPr>
          </a:p>
          <a:p>
            <a:r>
              <a:rPr lang="zh-TW" altLang="en-US" sz="4400" b="1" i="0" dirty="0">
                <a:solidFill>
                  <a:schemeClr val="tx1"/>
                </a:solidFill>
                <a:effectLst/>
                <a:latin typeface="Times New Roman" panose="02020603050405020304" pitchFamily="18" charset="0"/>
              </a:rPr>
              <a:t>陶造我裡面能盛載，</a:t>
            </a:r>
          </a:p>
          <a:p>
            <a:r>
              <a:rPr lang="zh-TW" altLang="en-US" sz="4400" b="1" i="0" dirty="0">
                <a:solidFill>
                  <a:schemeClr val="tx1"/>
                </a:solidFill>
                <a:effectLst/>
                <a:latin typeface="Times New Roman" panose="02020603050405020304" pitchFamily="18" charset="0"/>
              </a:rPr>
              <a:t>神豐足的厚愛。</a:t>
            </a:r>
            <a:endParaRPr lang="en-US" sz="4400" b="1" dirty="0">
              <a:solidFill>
                <a:schemeClr val="tx1"/>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6" name="Title 1">
            <a:extLst>
              <a:ext uri="{FF2B5EF4-FFF2-40B4-BE49-F238E27FC236}">
                <a16:creationId xmlns:a16="http://schemas.microsoft.com/office/drawing/2014/main" id="{79623183-EA5D-1340-4BB6-57AFD55AD551}"/>
              </a:ext>
            </a:extLst>
          </p:cNvPr>
          <p:cNvSpPr>
            <a:spLocks noGrp="1"/>
          </p:cNvSpPr>
          <p:nvPr>
            <p:ph type="title"/>
          </p:nvPr>
        </p:nvSpPr>
        <p:spPr>
          <a:xfrm>
            <a:off x="10945368"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立志擺上 </a:t>
            </a:r>
            <a:r>
              <a:rPr lang="en-CA" altLang="ja-JP" sz="1600" b="1" dirty="0">
                <a:solidFill>
                  <a:schemeClr val="accent6"/>
                </a:solidFill>
                <a:latin typeface="Arial Black" panose="020B0604020202020204" pitchFamily="34" charset="0"/>
                <a:cs typeface="Arial Black" panose="020B0604020202020204" pitchFamily="34" charset="0"/>
              </a:rPr>
              <a:t>8</a:t>
            </a:r>
            <a:endParaRPr lang="en-US" sz="16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6574025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ja-JP" altLang="en-US" dirty="0"/>
              <a:t>分組</a:t>
            </a:r>
            <a:endParaRPr lang="en-US" dirty="0"/>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24</a:t>
            </a:fld>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900911" y="2142629"/>
            <a:ext cx="1993392" cy="557784"/>
          </a:xfrm>
        </p:spPr>
        <p:txBody>
          <a:bodyPr/>
          <a:lstStyle/>
          <a:p>
            <a:pPr lvl="0"/>
            <a:r>
              <a:rPr lang="en-US" sz="3200" dirty="0"/>
              <a:t>Team a</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5116484" y="2142629"/>
            <a:ext cx="1993392" cy="557784"/>
          </a:xfrm>
        </p:spPr>
        <p:txBody>
          <a:bodyPr/>
          <a:lstStyle/>
          <a:p>
            <a:pPr lvl="0"/>
            <a:r>
              <a:rPr lang="en-US" sz="3200" dirty="0"/>
              <a:t>Team b</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7332057" y="2142629"/>
            <a:ext cx="1993392" cy="557784"/>
          </a:xfrm>
        </p:spPr>
        <p:txBody>
          <a:bodyPr/>
          <a:lstStyle/>
          <a:p>
            <a:pPr lvl="0"/>
            <a:r>
              <a:rPr lang="en-US" sz="3200" dirty="0"/>
              <a:t>Team c</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00911" y="2835934"/>
            <a:ext cx="1993392" cy="795528"/>
          </a:xfrm>
        </p:spPr>
        <p:txBody>
          <a:bodyPr/>
          <a:lstStyle/>
          <a:p>
            <a:r>
              <a:rPr lang="fr-FR" sz="3000" dirty="0"/>
              <a:t>Amos</a:t>
            </a:r>
          </a:p>
          <a:p>
            <a:pPr lvl="0"/>
            <a:r>
              <a:rPr lang="fr-FR" sz="3000" dirty="0"/>
              <a:t>Jasmine </a:t>
            </a:r>
          </a:p>
          <a:p>
            <a:pPr lvl="0"/>
            <a:r>
              <a:rPr lang="fr-FR" sz="3000" dirty="0"/>
              <a:t>Natalie </a:t>
            </a:r>
          </a:p>
          <a:p>
            <a:r>
              <a:rPr lang="fr-FR" sz="3000" dirty="0"/>
              <a:t>Jacky</a:t>
            </a:r>
            <a:endParaRPr lang="en-US" sz="3000" dirty="0"/>
          </a:p>
          <a:p>
            <a:pPr lvl="0"/>
            <a:r>
              <a:rPr lang="fr-FR" sz="3000" dirty="0"/>
              <a:t>Jason</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116484" y="2858794"/>
            <a:ext cx="1993392" cy="795528"/>
          </a:xfrm>
        </p:spPr>
        <p:txBody>
          <a:bodyPr/>
          <a:lstStyle/>
          <a:p>
            <a:pPr lvl="0"/>
            <a:r>
              <a:rPr lang="fr-FR" sz="3000" dirty="0"/>
              <a:t>Chris</a:t>
            </a:r>
          </a:p>
          <a:p>
            <a:pPr lvl="0"/>
            <a:r>
              <a:rPr lang="fr-FR" sz="3000" dirty="0"/>
              <a:t>Cyrus</a:t>
            </a:r>
          </a:p>
          <a:p>
            <a:pPr lvl="0"/>
            <a:r>
              <a:rPr lang="fr-FR" sz="3000" dirty="0"/>
              <a:t>Edison</a:t>
            </a:r>
          </a:p>
          <a:p>
            <a:pPr lvl="0"/>
            <a:r>
              <a:rPr lang="fr-FR" sz="3000" dirty="0"/>
              <a:t>Gara</a:t>
            </a:r>
          </a:p>
          <a:p>
            <a:pPr lvl="0"/>
            <a:r>
              <a:rPr lang="fr-FR" sz="3000" dirty="0"/>
              <a:t>Jaime</a:t>
            </a:r>
          </a:p>
          <a:p>
            <a:pPr lvl="0"/>
            <a:r>
              <a:rPr lang="fr-FR" sz="3000" dirty="0"/>
              <a:t>Tim</a:t>
            </a:r>
            <a:endParaRPr lang="en-US" sz="3000"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32057" y="2835934"/>
            <a:ext cx="1993392" cy="795528"/>
          </a:xfrm>
        </p:spPr>
        <p:txBody>
          <a:bodyPr/>
          <a:lstStyle/>
          <a:p>
            <a:pPr lvl="0"/>
            <a:r>
              <a:rPr lang="en-US" sz="3000" dirty="0"/>
              <a:t>Charlie</a:t>
            </a:r>
          </a:p>
          <a:p>
            <a:pPr lvl="0"/>
            <a:r>
              <a:rPr lang="en-US" sz="3000" dirty="0"/>
              <a:t>Christal</a:t>
            </a:r>
          </a:p>
          <a:p>
            <a:pPr lvl="0"/>
            <a:r>
              <a:rPr lang="en-US" sz="3000" dirty="0" err="1"/>
              <a:t>Daphnie</a:t>
            </a:r>
            <a:endParaRPr lang="en-US" sz="3000" dirty="0"/>
          </a:p>
          <a:p>
            <a:pPr lvl="0"/>
            <a:r>
              <a:rPr lang="en-US" sz="3000" dirty="0"/>
              <a:t>Edmond</a:t>
            </a:r>
          </a:p>
          <a:p>
            <a:pPr lvl="0"/>
            <a:r>
              <a:rPr lang="en-US" sz="3000" dirty="0"/>
              <a:t>Tony</a:t>
            </a:r>
          </a:p>
        </p:txBody>
      </p:sp>
    </p:spTree>
    <p:extLst>
      <p:ext uri="{BB962C8B-B14F-4D97-AF65-F5344CB8AC3E}">
        <p14:creationId xmlns:p14="http://schemas.microsoft.com/office/powerpoint/2010/main" val="15828444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77334"/>
            <a:ext cx="6766560" cy="768096"/>
          </a:xfrm>
        </p:spPr>
        <p:txBody>
          <a:bodyPr/>
          <a:lstStyle/>
          <a:p>
            <a:r>
              <a:rPr lang="zh-TW" altLang="en-US" dirty="0"/>
              <a:t>分錢遊戲 （共兩個回合）</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2039475"/>
            <a:ext cx="7843827" cy="2700528"/>
          </a:xfrm>
        </p:spPr>
        <p:txBody>
          <a:bodyPr/>
          <a:lstStyle/>
          <a:p>
            <a:r>
              <a:rPr lang="zh-TW" altLang="en-US" sz="3200" dirty="0"/>
              <a:t>準備：每組須派一名組長。</a:t>
            </a:r>
            <a:endParaRPr lang="en-CA" altLang="zh-TW" sz="3200" dirty="0"/>
          </a:p>
          <a:p>
            <a:r>
              <a:rPr lang="zh-TW" altLang="en-US" sz="3200" dirty="0"/>
              <a:t>第一回合：每組有</a:t>
            </a:r>
            <a:r>
              <a:rPr lang="en-US" altLang="zh-TW" sz="3200" dirty="0"/>
              <a:t>$100,000</a:t>
            </a:r>
            <a:endParaRPr lang="en-CA" altLang="zh-TW" sz="3200" dirty="0"/>
          </a:p>
          <a:p>
            <a:r>
              <a:rPr lang="zh-TW" altLang="en-US" sz="3200" dirty="0"/>
              <a:t>組員共有</a:t>
            </a:r>
            <a:r>
              <a:rPr lang="en-US" altLang="zh-TW" sz="3200" dirty="0"/>
              <a:t>3</a:t>
            </a:r>
            <a:r>
              <a:rPr lang="zh-TW" altLang="en-US" sz="3200" dirty="0"/>
              <a:t>分鐘討論如何使用這筆錢，</a:t>
            </a:r>
            <a:endParaRPr lang="en-CA" altLang="zh-TW" sz="3200" dirty="0"/>
          </a:p>
          <a:p>
            <a:r>
              <a:rPr lang="zh-TW" altLang="en-US" sz="3200" dirty="0"/>
              <a:t>之後各組長有</a:t>
            </a:r>
            <a:r>
              <a:rPr lang="en-US" altLang="zh-TW" sz="3200" dirty="0"/>
              <a:t>3</a:t>
            </a:r>
            <a:r>
              <a:rPr lang="zh-TW" altLang="en-US" sz="3200" dirty="0"/>
              <a:t>分鐘匯報及解釋討論過程及結果。</a:t>
            </a:r>
            <a:endParaRPr lang="en-CA" altLang="zh-TW" sz="3200" dirty="0"/>
          </a:p>
          <a:p>
            <a:r>
              <a:rPr lang="zh-TW" altLang="en-US" sz="3200" dirty="0"/>
              <a:t>第二回合：每組有</a:t>
            </a:r>
            <a:r>
              <a:rPr lang="en-US" altLang="zh-TW" sz="3200" dirty="0"/>
              <a:t>$10</a:t>
            </a:r>
            <a:r>
              <a:rPr lang="zh-TW" altLang="en-US" sz="3200" dirty="0"/>
              <a:t>，組員共有</a:t>
            </a:r>
            <a:r>
              <a:rPr lang="en-US" altLang="zh-TW" sz="3200" dirty="0"/>
              <a:t>3</a:t>
            </a:r>
            <a:r>
              <a:rPr lang="zh-TW" altLang="en-US" sz="3200" dirty="0"/>
              <a:t>分鐘討論如何使用這筆錢，之後各組長有</a:t>
            </a:r>
            <a:r>
              <a:rPr lang="en-US" altLang="zh-TW" sz="3200" dirty="0"/>
              <a:t>3</a:t>
            </a:r>
            <a:r>
              <a:rPr lang="zh-TW" altLang="en-US" sz="3200" dirty="0"/>
              <a:t>分鐘匯報及解釋討論過程及結果。</a:t>
            </a:r>
            <a:endParaRPr lang="en-CA" altLang="zh-TW" sz="3200" dirty="0"/>
          </a:p>
          <a:p>
            <a:r>
              <a:rPr lang="zh-TW" altLang="en-US" sz="3200" b="1" u="sng" dirty="0"/>
              <a:t>注意：所有組員必須同意討論結果。</a:t>
            </a:r>
            <a:endParaRPr lang="en-US" sz="3200" b="1" u="sng" dirty="0"/>
          </a:p>
        </p:txBody>
      </p:sp>
    </p:spTree>
    <p:extLst>
      <p:ext uri="{BB962C8B-B14F-4D97-AF65-F5344CB8AC3E}">
        <p14:creationId xmlns:p14="http://schemas.microsoft.com/office/powerpoint/2010/main" val="42045888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932636"/>
            <a:ext cx="4169664" cy="667512"/>
          </a:xfrm>
        </p:spPr>
        <p:txBody>
          <a:bodyPr/>
          <a:lstStyle/>
          <a:p>
            <a:r>
              <a:rPr lang="zh-TW" altLang="en-US" sz="6000" dirty="0"/>
              <a:t>自由活動</a:t>
            </a:r>
            <a:br>
              <a:rPr lang="en-CA" altLang="zh-TW" sz="6000" dirty="0"/>
            </a:br>
            <a:br>
              <a:rPr lang="en-CA" altLang="zh-TW" sz="6000" dirty="0"/>
            </a:br>
            <a:r>
              <a:rPr lang="zh-TW" altLang="en-US" sz="6000" dirty="0"/>
              <a:t>休息</a:t>
            </a:r>
            <a:br>
              <a:rPr lang="en-CA" altLang="zh-TW" sz="6000" dirty="0"/>
            </a:br>
            <a:br>
              <a:rPr lang="en-CA" altLang="zh-TW" sz="6000" dirty="0"/>
            </a:br>
            <a:r>
              <a:rPr lang="zh-TW" altLang="en-US" sz="6000" dirty="0"/>
              <a:t>十分鐘</a:t>
            </a:r>
            <a:endParaRPr lang="en-US" sz="6000" dirty="0"/>
          </a:p>
        </p:txBody>
      </p:sp>
    </p:spTree>
    <p:extLst>
      <p:ext uri="{BB962C8B-B14F-4D97-AF65-F5344CB8AC3E}">
        <p14:creationId xmlns:p14="http://schemas.microsoft.com/office/powerpoint/2010/main" val="5692166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pic>
        <p:nvPicPr>
          <p:cNvPr id="5" name="Picture 4" descr="Table&#10;&#10;Description automatically generated">
            <a:extLst>
              <a:ext uri="{FF2B5EF4-FFF2-40B4-BE49-F238E27FC236}">
                <a16:creationId xmlns:a16="http://schemas.microsoft.com/office/drawing/2014/main" id="{D9D72AD8-365C-9B4A-7FB8-B44BE4F4BBA7}"/>
              </a:ext>
            </a:extLst>
          </p:cNvPr>
          <p:cNvPicPr>
            <a:picLocks noChangeAspect="1"/>
          </p:cNvPicPr>
          <p:nvPr/>
        </p:nvPicPr>
        <p:blipFill>
          <a:blip r:embed="rId2"/>
          <a:stretch>
            <a:fillRect/>
          </a:stretch>
        </p:blipFill>
        <p:spPr>
          <a:xfrm>
            <a:off x="0" y="1553"/>
            <a:ext cx="6345936" cy="6858000"/>
          </a:xfrm>
          <a:prstGeom prst="rect">
            <a:avLst/>
          </a:prstGeom>
        </p:spPr>
      </p:pic>
    </p:spTree>
    <p:extLst>
      <p:ext uri="{BB962C8B-B14F-4D97-AF65-F5344CB8AC3E}">
        <p14:creationId xmlns:p14="http://schemas.microsoft.com/office/powerpoint/2010/main" val="30839756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428655"/>
            <a:ext cx="5788152" cy="667512"/>
          </a:xfrm>
        </p:spPr>
        <p:txBody>
          <a:bodyPr/>
          <a:lstStyle/>
          <a:p>
            <a:r>
              <a:rPr lang="en-CA" altLang="zh-TW" sz="6000" dirty="0"/>
              <a:t>Surrender yourself</a:t>
            </a:r>
            <a:br>
              <a:rPr lang="en-CA" altLang="zh-TW" sz="6000" dirty="0"/>
            </a:br>
            <a:r>
              <a:rPr lang="en-CA" altLang="zh-TW" sz="6000" dirty="0"/>
              <a:t>to god</a:t>
            </a:r>
            <a:endParaRPr lang="en-US" sz="6000" dirty="0"/>
          </a:p>
        </p:txBody>
      </p:sp>
    </p:spTree>
    <p:extLst>
      <p:ext uri="{BB962C8B-B14F-4D97-AF65-F5344CB8AC3E}">
        <p14:creationId xmlns:p14="http://schemas.microsoft.com/office/powerpoint/2010/main" val="7220458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40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52158"/>
            <a:ext cx="6400800" cy="1292410"/>
          </a:xfrm>
        </p:spPr>
        <p:txBody>
          <a:bodyPr/>
          <a:lstStyle/>
          <a:p>
            <a:r>
              <a:rPr lang="en-US" altLang="ja-JP" sz="6600" dirty="0"/>
              <a:t>【</a:t>
            </a:r>
            <a:r>
              <a:rPr lang="ja-JP" altLang="en-US" sz="6600" b="1" dirty="0">
                <a:solidFill>
                  <a:schemeClr val="accent6"/>
                </a:solidFill>
                <a:latin typeface="Arial Black" panose="020B0604020202020204" pitchFamily="34" charset="0"/>
                <a:cs typeface="Arial Black" panose="020B0604020202020204" pitchFamily="34" charset="0"/>
              </a:rPr>
              <a:t>足印</a:t>
            </a:r>
            <a:r>
              <a:rPr lang="en-US" altLang="ja-JP" sz="6600" dirty="0"/>
              <a:t>】</a:t>
            </a:r>
            <a:endParaRPr lang="en-US" sz="6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p:txBody>
          <a:bodyPr/>
          <a:lstStyle/>
          <a:p>
            <a:r>
              <a:rPr lang="zh-TW" altLang="en-US" b="0" i="0" dirty="0">
                <a:solidFill>
                  <a:srgbClr val="000000"/>
                </a:solidFill>
                <a:effectLst/>
                <a:latin typeface="Times New Roman" panose="02020603050405020304" pitchFamily="18" charset="0"/>
              </a:rPr>
              <a:t>詩集：團契遊樂園 </a:t>
            </a:r>
            <a:r>
              <a:rPr lang="en-US" altLang="zh-TW" b="0" i="0" dirty="0">
                <a:solidFill>
                  <a:srgbClr val="000000"/>
                </a:solidFill>
                <a:effectLst/>
                <a:latin typeface="Times New Roman" panose="02020603050405020304" pitchFamily="18" charset="0"/>
              </a:rPr>
              <a:t>2‧</a:t>
            </a:r>
            <a:r>
              <a:rPr lang="zh-TW" altLang="en-US" b="0" i="0" dirty="0">
                <a:solidFill>
                  <a:srgbClr val="000000"/>
                </a:solidFill>
                <a:effectLst/>
                <a:latin typeface="Times New Roman" panose="02020603050405020304" pitchFamily="18" charset="0"/>
              </a:rPr>
              <a:t>詩歌本，</a:t>
            </a:r>
            <a:r>
              <a:rPr lang="en-US" altLang="zh-TW" b="0" i="0" dirty="0">
                <a:solidFill>
                  <a:srgbClr val="000000"/>
                </a:solidFill>
                <a:effectLst/>
                <a:latin typeface="Times New Roman" panose="02020603050405020304" pitchFamily="18" charset="0"/>
              </a:rPr>
              <a:t>32</a:t>
            </a:r>
            <a:endParaRPr lang="en-CA" dirty="0"/>
          </a:p>
        </p:txBody>
      </p:sp>
    </p:spTree>
    <p:extLst>
      <p:ext uri="{BB962C8B-B14F-4D97-AF65-F5344CB8AC3E}">
        <p14:creationId xmlns:p14="http://schemas.microsoft.com/office/powerpoint/2010/main" val="29529238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sz="6000" dirty="0"/>
              <a:t>Dedication &amp; prayer</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481817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pic>
        <p:nvPicPr>
          <p:cNvPr id="5" name="Picture 4" descr="Table&#10;&#10;Description automatically generated">
            <a:extLst>
              <a:ext uri="{FF2B5EF4-FFF2-40B4-BE49-F238E27FC236}">
                <a16:creationId xmlns:a16="http://schemas.microsoft.com/office/drawing/2014/main" id="{D9D72AD8-365C-9B4A-7FB8-B44BE4F4BBA7}"/>
              </a:ext>
            </a:extLst>
          </p:cNvPr>
          <p:cNvPicPr>
            <a:picLocks noChangeAspect="1"/>
          </p:cNvPicPr>
          <p:nvPr/>
        </p:nvPicPr>
        <p:blipFill>
          <a:blip r:embed="rId2"/>
          <a:stretch>
            <a:fillRect/>
          </a:stretch>
        </p:blipFill>
        <p:spPr>
          <a:xfrm>
            <a:off x="0" y="1553"/>
            <a:ext cx="6345936" cy="6858000"/>
          </a:xfrm>
          <a:prstGeom prst="rect">
            <a:avLst/>
          </a:prstGeom>
        </p:spPr>
      </p:pic>
    </p:spTree>
    <p:extLst>
      <p:ext uri="{BB962C8B-B14F-4D97-AF65-F5344CB8AC3E}">
        <p14:creationId xmlns:p14="http://schemas.microsoft.com/office/powerpoint/2010/main" val="75578088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ja-JP" altLang="en-US" dirty="0"/>
              <a:t>分組</a:t>
            </a:r>
            <a:endParaRPr lang="en-US" dirty="0"/>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32</a:t>
            </a:fld>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900911" y="2142629"/>
            <a:ext cx="1993392" cy="557784"/>
          </a:xfrm>
        </p:spPr>
        <p:txBody>
          <a:bodyPr/>
          <a:lstStyle/>
          <a:p>
            <a:pPr lvl="0"/>
            <a:r>
              <a:rPr lang="en-US" sz="3200" dirty="0"/>
              <a:t>Team a</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5116484" y="2142629"/>
            <a:ext cx="1993392" cy="557784"/>
          </a:xfrm>
        </p:spPr>
        <p:txBody>
          <a:bodyPr/>
          <a:lstStyle/>
          <a:p>
            <a:pPr lvl="0"/>
            <a:r>
              <a:rPr lang="en-US" sz="3200" dirty="0"/>
              <a:t>Team b</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7332057" y="2142629"/>
            <a:ext cx="1993392" cy="557784"/>
          </a:xfrm>
        </p:spPr>
        <p:txBody>
          <a:bodyPr/>
          <a:lstStyle/>
          <a:p>
            <a:pPr lvl="0"/>
            <a:r>
              <a:rPr lang="en-US" sz="3200" dirty="0"/>
              <a:t>Team c</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00911" y="3335921"/>
            <a:ext cx="1993392" cy="795528"/>
          </a:xfrm>
        </p:spPr>
        <p:txBody>
          <a:bodyPr/>
          <a:lstStyle/>
          <a:p>
            <a:r>
              <a:rPr lang="fr-FR" sz="3000" dirty="0"/>
              <a:t>Amos</a:t>
            </a:r>
          </a:p>
          <a:p>
            <a:pPr lvl="0"/>
            <a:r>
              <a:rPr lang="fr-FR" sz="3000" dirty="0"/>
              <a:t>Jasmine </a:t>
            </a:r>
          </a:p>
          <a:p>
            <a:pPr lvl="0"/>
            <a:r>
              <a:rPr lang="fr-FR" sz="3000" dirty="0"/>
              <a:t>Natalie </a:t>
            </a:r>
          </a:p>
          <a:p>
            <a:r>
              <a:rPr lang="fr-FR" sz="3000" dirty="0"/>
              <a:t>Jacky</a:t>
            </a:r>
            <a:endParaRPr lang="en-US" sz="3000" dirty="0"/>
          </a:p>
          <a:p>
            <a:pPr lvl="0"/>
            <a:r>
              <a:rPr lang="fr-FR" sz="3000" dirty="0"/>
              <a:t>Jason</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097780" y="3241030"/>
            <a:ext cx="1993392" cy="795528"/>
          </a:xfrm>
        </p:spPr>
        <p:txBody>
          <a:bodyPr/>
          <a:lstStyle/>
          <a:p>
            <a:pPr lvl="0"/>
            <a:r>
              <a:rPr lang="fr-FR" sz="3000" dirty="0"/>
              <a:t>Chris</a:t>
            </a:r>
          </a:p>
          <a:p>
            <a:pPr lvl="0"/>
            <a:r>
              <a:rPr lang="fr-FR" sz="3000" dirty="0"/>
              <a:t>Cyrus</a:t>
            </a:r>
          </a:p>
          <a:p>
            <a:pPr lvl="0"/>
            <a:r>
              <a:rPr lang="fr-FR" sz="3000" dirty="0"/>
              <a:t>Edison</a:t>
            </a:r>
          </a:p>
          <a:p>
            <a:pPr lvl="0"/>
            <a:r>
              <a:rPr lang="fr-FR" sz="3000" dirty="0"/>
              <a:t>Gara</a:t>
            </a:r>
          </a:p>
          <a:p>
            <a:pPr lvl="0"/>
            <a:r>
              <a:rPr lang="fr-FR" sz="3000" dirty="0"/>
              <a:t>Jaime</a:t>
            </a:r>
          </a:p>
          <a:p>
            <a:pPr lvl="0"/>
            <a:r>
              <a:rPr lang="fr-FR" sz="3000" dirty="0"/>
              <a:t>Tim</a:t>
            </a:r>
            <a:endParaRPr lang="en-US" sz="3000"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32057" y="3335921"/>
            <a:ext cx="1993392" cy="795528"/>
          </a:xfrm>
        </p:spPr>
        <p:txBody>
          <a:bodyPr/>
          <a:lstStyle/>
          <a:p>
            <a:pPr lvl="0"/>
            <a:r>
              <a:rPr lang="en-US" sz="3000" dirty="0"/>
              <a:t>Charlie</a:t>
            </a:r>
          </a:p>
          <a:p>
            <a:pPr lvl="0"/>
            <a:r>
              <a:rPr lang="en-US" sz="3000" dirty="0"/>
              <a:t>Christal</a:t>
            </a:r>
          </a:p>
          <a:p>
            <a:pPr lvl="0"/>
            <a:r>
              <a:rPr lang="en-US" sz="3000" dirty="0" err="1"/>
              <a:t>Daphnie</a:t>
            </a:r>
            <a:endParaRPr lang="en-US" sz="3000" dirty="0"/>
          </a:p>
          <a:p>
            <a:pPr lvl="0"/>
            <a:r>
              <a:rPr lang="en-US" sz="3000" dirty="0"/>
              <a:t>Edmond</a:t>
            </a:r>
          </a:p>
          <a:p>
            <a:pPr lvl="0"/>
            <a:r>
              <a:rPr lang="en-US" sz="3000" dirty="0"/>
              <a:t>Tony</a:t>
            </a:r>
          </a:p>
        </p:txBody>
      </p:sp>
    </p:spTree>
    <p:extLst>
      <p:ext uri="{BB962C8B-B14F-4D97-AF65-F5344CB8AC3E}">
        <p14:creationId xmlns:p14="http://schemas.microsoft.com/office/powerpoint/2010/main" val="128162993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83267" y="210312"/>
            <a:ext cx="8165592" cy="768096"/>
          </a:xfrm>
        </p:spPr>
        <p:txBody>
          <a:bodyPr/>
          <a:lstStyle/>
          <a:p>
            <a:r>
              <a:rPr lang="en-US" altLang="ja-JP" dirty="0"/>
              <a:t>"</a:t>
            </a:r>
            <a:r>
              <a:rPr lang="ja-JP" altLang="en-US" dirty="0"/>
              <a:t>傳餐點</a:t>
            </a:r>
            <a:r>
              <a:rPr lang="en-US" altLang="ja-JP" dirty="0"/>
              <a:t>"</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33</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39540" y="1019556"/>
            <a:ext cx="8214360" cy="411480"/>
          </a:xfrm>
        </p:spPr>
        <p:txBody>
          <a:bodyPr/>
          <a:lstStyle/>
          <a:p>
            <a:r>
              <a:rPr lang="zh-TW" altLang="en-US" sz="3200" dirty="0"/>
              <a:t>每組選好頭員之後要排隊</a:t>
            </a:r>
            <a:r>
              <a:rPr lang="en-US" altLang="zh-TW" sz="3200" dirty="0"/>
              <a:t>, </a:t>
            </a:r>
            <a:r>
              <a:rPr lang="zh-TW" altLang="en-US" sz="3200" dirty="0"/>
              <a:t>頭員必須站在隊頭等待主持人叫他</a:t>
            </a:r>
          </a:p>
          <a:p>
            <a:r>
              <a:rPr lang="zh-TW" altLang="en-US" sz="3200" dirty="0"/>
              <a:t>主持人準備好之後將餐點在室内讀出給第一組的頭員聽，其他兩組在外邊做觀衆</a:t>
            </a:r>
          </a:p>
          <a:p>
            <a:r>
              <a:rPr lang="zh-TW" altLang="en-US" sz="3200" dirty="0"/>
              <a:t>頭員要請下一位組員入門，然後將此餐點照舊傳給此組員</a:t>
            </a:r>
          </a:p>
          <a:p>
            <a:r>
              <a:rPr lang="zh-TW" altLang="en-US" sz="3200" dirty="0"/>
              <a:t>此組員要同樣將餐點傳給再下一個組員</a:t>
            </a:r>
            <a:r>
              <a:rPr lang="en-US" altLang="zh-TW" sz="3200" dirty="0"/>
              <a:t>, </a:t>
            </a:r>
            <a:r>
              <a:rPr lang="zh-TW" altLang="en-US" sz="3200" dirty="0"/>
              <a:t>直至到隊內最後一位組員收到餐點</a:t>
            </a:r>
            <a:r>
              <a:rPr lang="en-US" altLang="zh-TW" sz="3200" dirty="0"/>
              <a:t>. </a:t>
            </a:r>
            <a:r>
              <a:rPr lang="zh-TW" altLang="en-US" sz="3200" dirty="0"/>
              <a:t>組員只有</a:t>
            </a:r>
            <a:r>
              <a:rPr lang="en-US" altLang="zh-TW" sz="3200" dirty="0"/>
              <a:t>30</a:t>
            </a:r>
            <a:r>
              <a:rPr lang="zh-TW" altLang="en-US" sz="3200" dirty="0"/>
              <a:t>秒將餐點傳給下一個組員</a:t>
            </a:r>
            <a:r>
              <a:rPr lang="en-US" altLang="zh-TW" sz="3200" dirty="0"/>
              <a:t>.</a:t>
            </a:r>
          </a:p>
          <a:p>
            <a:r>
              <a:rPr lang="zh-TW" altLang="en-US" sz="3200" dirty="0"/>
              <a:t>隊內的尾員就要和大家分享他認為餐點是甚麼</a:t>
            </a:r>
          </a:p>
        </p:txBody>
      </p:sp>
      <p:sp>
        <p:nvSpPr>
          <p:cNvPr id="4" name="Text Placeholder 3">
            <a:extLst>
              <a:ext uri="{FF2B5EF4-FFF2-40B4-BE49-F238E27FC236}">
                <a16:creationId xmlns:a16="http://schemas.microsoft.com/office/drawing/2014/main" id="{29B875AE-A8CA-2DDF-795E-5DB02DC6B390}"/>
              </a:ext>
            </a:extLst>
          </p:cNvPr>
          <p:cNvSpPr>
            <a:spLocks noGrp="1"/>
          </p:cNvSpPr>
          <p:nvPr>
            <p:ph type="body" sz="quarter" idx="3"/>
          </p:nvPr>
        </p:nvSpPr>
        <p:spPr/>
        <p:txBody>
          <a:bodyPr/>
          <a:lstStyle/>
          <a:p>
            <a:endParaRPr lang="en-CA"/>
          </a:p>
        </p:txBody>
      </p:sp>
      <p:sp>
        <p:nvSpPr>
          <p:cNvPr id="6" name="Content Placeholder 5">
            <a:extLst>
              <a:ext uri="{FF2B5EF4-FFF2-40B4-BE49-F238E27FC236}">
                <a16:creationId xmlns:a16="http://schemas.microsoft.com/office/drawing/2014/main" id="{1D8812D9-0138-298F-31E8-BA79EB00985B}"/>
              </a:ext>
            </a:extLst>
          </p:cNvPr>
          <p:cNvSpPr>
            <a:spLocks noGrp="1"/>
          </p:cNvSpPr>
          <p:nvPr>
            <p:ph sz="quarter" idx="4"/>
          </p:nvPr>
        </p:nvSpPr>
        <p:spPr/>
        <p:txBody>
          <a:bodyPr/>
          <a:lstStyle/>
          <a:p>
            <a:endParaRPr lang="en-CA" dirty="0"/>
          </a:p>
        </p:txBody>
      </p:sp>
      <p:sp>
        <p:nvSpPr>
          <p:cNvPr id="8" name="Content Placeholder 7">
            <a:extLst>
              <a:ext uri="{FF2B5EF4-FFF2-40B4-BE49-F238E27FC236}">
                <a16:creationId xmlns:a16="http://schemas.microsoft.com/office/drawing/2014/main" id="{016B638B-F71C-9B6A-0674-00DDD389E9E1}"/>
              </a:ext>
            </a:extLst>
          </p:cNvPr>
          <p:cNvSpPr>
            <a:spLocks noGrp="1"/>
          </p:cNvSpPr>
          <p:nvPr>
            <p:ph sz="half" idx="2"/>
          </p:nvPr>
        </p:nvSpPr>
        <p:spPr/>
        <p:txBody>
          <a:bodyPr/>
          <a:lstStyle/>
          <a:p>
            <a:endParaRPr lang="en-CA" dirty="0"/>
          </a:p>
        </p:txBody>
      </p:sp>
    </p:spTree>
    <p:extLst>
      <p:ext uri="{BB962C8B-B14F-4D97-AF65-F5344CB8AC3E}">
        <p14:creationId xmlns:p14="http://schemas.microsoft.com/office/powerpoint/2010/main" val="317028039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83267" y="210312"/>
            <a:ext cx="8165592" cy="768096"/>
          </a:xfrm>
        </p:spPr>
        <p:txBody>
          <a:bodyPr/>
          <a:lstStyle/>
          <a:p>
            <a:r>
              <a:rPr lang="ja-JP" altLang="en-US" dirty="0"/>
              <a:t>水水接力賽</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34</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39540" y="1019556"/>
            <a:ext cx="8214360" cy="411480"/>
          </a:xfrm>
        </p:spPr>
        <p:txBody>
          <a:bodyPr/>
          <a:lstStyle/>
          <a:p>
            <a:r>
              <a:rPr lang="zh-TW" altLang="en-US" sz="3200" dirty="0"/>
              <a:t>準備：每組各排成一直線，各組員需要水杯一隻，每組第一位組員一開始各有相同分量的水在水杯。各組員需在</a:t>
            </a:r>
            <a:r>
              <a:rPr lang="en-US" altLang="zh-TW" sz="3200" dirty="0"/>
              <a:t>10</a:t>
            </a:r>
            <a:r>
              <a:rPr lang="zh-TW" altLang="en-US" sz="3200" dirty="0"/>
              <a:t>分鐘內盡快把水杯的水向後倒給後面的組員，後面的組員需盡力接水。組員不可轉身，但可用說話提示。一開始排第一的組員最後需走到最後接水，並將該水倒在自己隊尾的桶中。若屆時尚餘時間，可重新開始新一回合。最後累積最多水的組別勝出。</a:t>
            </a:r>
            <a:endParaRPr lang="en-US" sz="3200" dirty="0"/>
          </a:p>
        </p:txBody>
      </p:sp>
      <p:sp>
        <p:nvSpPr>
          <p:cNvPr id="4" name="Text Placeholder 3">
            <a:extLst>
              <a:ext uri="{FF2B5EF4-FFF2-40B4-BE49-F238E27FC236}">
                <a16:creationId xmlns:a16="http://schemas.microsoft.com/office/drawing/2014/main" id="{29B875AE-A8CA-2DDF-795E-5DB02DC6B390}"/>
              </a:ext>
            </a:extLst>
          </p:cNvPr>
          <p:cNvSpPr>
            <a:spLocks noGrp="1"/>
          </p:cNvSpPr>
          <p:nvPr>
            <p:ph type="body" sz="quarter" idx="3"/>
          </p:nvPr>
        </p:nvSpPr>
        <p:spPr/>
        <p:txBody>
          <a:bodyPr/>
          <a:lstStyle/>
          <a:p>
            <a:endParaRPr lang="en-CA"/>
          </a:p>
        </p:txBody>
      </p:sp>
      <p:sp>
        <p:nvSpPr>
          <p:cNvPr id="6" name="Content Placeholder 5">
            <a:extLst>
              <a:ext uri="{FF2B5EF4-FFF2-40B4-BE49-F238E27FC236}">
                <a16:creationId xmlns:a16="http://schemas.microsoft.com/office/drawing/2014/main" id="{1D8812D9-0138-298F-31E8-BA79EB00985B}"/>
              </a:ext>
            </a:extLst>
          </p:cNvPr>
          <p:cNvSpPr>
            <a:spLocks noGrp="1"/>
          </p:cNvSpPr>
          <p:nvPr>
            <p:ph sz="quarter" idx="4"/>
          </p:nvPr>
        </p:nvSpPr>
        <p:spPr/>
        <p:txBody>
          <a:bodyPr/>
          <a:lstStyle/>
          <a:p>
            <a:endParaRPr lang="en-CA" dirty="0"/>
          </a:p>
        </p:txBody>
      </p:sp>
      <p:sp>
        <p:nvSpPr>
          <p:cNvPr id="8" name="Content Placeholder 7">
            <a:extLst>
              <a:ext uri="{FF2B5EF4-FFF2-40B4-BE49-F238E27FC236}">
                <a16:creationId xmlns:a16="http://schemas.microsoft.com/office/drawing/2014/main" id="{016B638B-F71C-9B6A-0674-00DDD389E9E1}"/>
              </a:ext>
            </a:extLst>
          </p:cNvPr>
          <p:cNvSpPr>
            <a:spLocks noGrp="1"/>
          </p:cNvSpPr>
          <p:nvPr>
            <p:ph sz="half" idx="2"/>
          </p:nvPr>
        </p:nvSpPr>
        <p:spPr/>
        <p:txBody>
          <a:bodyPr/>
          <a:lstStyle/>
          <a:p>
            <a:endParaRPr lang="en-CA" dirty="0"/>
          </a:p>
        </p:txBody>
      </p:sp>
    </p:spTree>
    <p:extLst>
      <p:ext uri="{BB962C8B-B14F-4D97-AF65-F5344CB8AC3E}">
        <p14:creationId xmlns:p14="http://schemas.microsoft.com/office/powerpoint/2010/main" val="121731857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42272" y="210312"/>
            <a:ext cx="8165592" cy="768096"/>
          </a:xfrm>
        </p:spPr>
        <p:txBody>
          <a:bodyPr/>
          <a:lstStyle/>
          <a:p>
            <a:r>
              <a:rPr lang="zh-TW" altLang="en-US" dirty="0"/>
              <a:t>沙灘球接力賽：</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35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42272" y="1019556"/>
            <a:ext cx="8214360" cy="411480"/>
          </a:xfrm>
        </p:spPr>
        <p:txBody>
          <a:bodyPr/>
          <a:lstStyle/>
          <a:p>
            <a:r>
              <a:rPr lang="zh-TW" altLang="en-US" sz="3200" dirty="0"/>
              <a:t>準備：每組各成員需拿一條發泡膠條在賽道不同位置就位，一位在起點，最少一位在內圍，及最少一位在外圍。各組員需以發泡膠條把自己組的沙灘球沿賽道傳給下一位組員。等候期間，組員不可走離接力點，完成傳球的組員亦需留在接力點等候。組員不可進入賽道或用肢體直接傳球。若球離開了賽道，可在出界處繼續遊戲。不同組的成員間可用發泡膠條干擾對方，但不可直接用肢體干擾、把球弄出界、或搶其他人的發泡膠條。限時</a:t>
            </a:r>
            <a:r>
              <a:rPr lang="en-US" altLang="zh-TW" sz="3200" dirty="0"/>
              <a:t>10</a:t>
            </a:r>
            <a:r>
              <a:rPr lang="zh-TW" altLang="en-US" sz="3200" dirty="0"/>
              <a:t>分鐘，最快把球傳到終點的勝出。</a:t>
            </a:r>
            <a:endParaRPr lang="en-US" sz="3200" dirty="0"/>
          </a:p>
        </p:txBody>
      </p:sp>
      <p:sp>
        <p:nvSpPr>
          <p:cNvPr id="4" name="Text Placeholder 3">
            <a:extLst>
              <a:ext uri="{FF2B5EF4-FFF2-40B4-BE49-F238E27FC236}">
                <a16:creationId xmlns:a16="http://schemas.microsoft.com/office/drawing/2014/main" id="{29B875AE-A8CA-2DDF-795E-5DB02DC6B390}"/>
              </a:ext>
            </a:extLst>
          </p:cNvPr>
          <p:cNvSpPr>
            <a:spLocks noGrp="1"/>
          </p:cNvSpPr>
          <p:nvPr>
            <p:ph type="body" sz="quarter" idx="3"/>
          </p:nvPr>
        </p:nvSpPr>
        <p:spPr/>
        <p:txBody>
          <a:bodyPr/>
          <a:lstStyle/>
          <a:p>
            <a:endParaRPr lang="en-CA"/>
          </a:p>
        </p:txBody>
      </p:sp>
      <p:sp>
        <p:nvSpPr>
          <p:cNvPr id="6" name="Content Placeholder 5">
            <a:extLst>
              <a:ext uri="{FF2B5EF4-FFF2-40B4-BE49-F238E27FC236}">
                <a16:creationId xmlns:a16="http://schemas.microsoft.com/office/drawing/2014/main" id="{1D8812D9-0138-298F-31E8-BA79EB00985B}"/>
              </a:ext>
            </a:extLst>
          </p:cNvPr>
          <p:cNvSpPr>
            <a:spLocks noGrp="1"/>
          </p:cNvSpPr>
          <p:nvPr>
            <p:ph sz="quarter" idx="4"/>
          </p:nvPr>
        </p:nvSpPr>
        <p:spPr/>
        <p:txBody>
          <a:bodyPr/>
          <a:lstStyle/>
          <a:p>
            <a:endParaRPr lang="en-CA" dirty="0"/>
          </a:p>
        </p:txBody>
      </p:sp>
      <p:sp>
        <p:nvSpPr>
          <p:cNvPr id="8" name="Content Placeholder 7">
            <a:extLst>
              <a:ext uri="{FF2B5EF4-FFF2-40B4-BE49-F238E27FC236}">
                <a16:creationId xmlns:a16="http://schemas.microsoft.com/office/drawing/2014/main" id="{016B638B-F71C-9B6A-0674-00DDD389E9E1}"/>
              </a:ext>
            </a:extLst>
          </p:cNvPr>
          <p:cNvSpPr>
            <a:spLocks noGrp="1"/>
          </p:cNvSpPr>
          <p:nvPr>
            <p:ph sz="half" idx="2"/>
          </p:nvPr>
        </p:nvSpPr>
        <p:spPr/>
        <p:txBody>
          <a:bodyPr/>
          <a:lstStyle/>
          <a:p>
            <a:endParaRPr lang="en-CA" dirty="0"/>
          </a:p>
        </p:txBody>
      </p:sp>
    </p:spTree>
    <p:extLst>
      <p:ext uri="{BB962C8B-B14F-4D97-AF65-F5344CB8AC3E}">
        <p14:creationId xmlns:p14="http://schemas.microsoft.com/office/powerpoint/2010/main" val="163175668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42272" y="210312"/>
            <a:ext cx="8165592" cy="768096"/>
          </a:xfrm>
        </p:spPr>
        <p:txBody>
          <a:bodyPr/>
          <a:lstStyle/>
          <a:p>
            <a:r>
              <a:rPr lang="zh-TW" altLang="en-US" dirty="0"/>
              <a:t>瘋狂爭奪戰</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36</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42272" y="1019556"/>
            <a:ext cx="8214360" cy="411480"/>
          </a:xfrm>
        </p:spPr>
        <p:txBody>
          <a:bodyPr/>
          <a:lstStyle/>
          <a:p>
            <a:r>
              <a:rPr lang="zh-TW" altLang="en-US" sz="3200" dirty="0">
                <a:solidFill>
                  <a:schemeClr val="tx1"/>
                </a:solidFill>
              </a:rPr>
              <a:t>準備：</a:t>
            </a:r>
            <a:endParaRPr lang="en-CA" altLang="zh-TW" sz="3200" dirty="0">
              <a:solidFill>
                <a:schemeClr val="tx1"/>
              </a:solidFill>
            </a:endParaRPr>
          </a:p>
          <a:p>
            <a:r>
              <a:rPr lang="zh-TW" altLang="en-US" sz="3200" i="0" dirty="0">
                <a:solidFill>
                  <a:schemeClr val="tx1"/>
                </a:solidFill>
                <a:effectLst/>
                <a:latin typeface="Arial" panose="020B0604020202020204" pitchFamily="34" charset="0"/>
              </a:rPr>
              <a:t>每組各派一人戴著眼罩在場上聆聽其他組員在場外給予指示其他組員絕不能超越場地內範圍</a:t>
            </a:r>
            <a:endParaRPr lang="en-CA" altLang="zh-TW" sz="3200" i="0" dirty="0">
              <a:solidFill>
                <a:schemeClr val="tx1"/>
              </a:solidFill>
              <a:effectLst/>
              <a:latin typeface="Arial" panose="020B0604020202020204" pitchFamily="34" charset="0"/>
            </a:endParaRPr>
          </a:p>
          <a:p>
            <a:r>
              <a:rPr lang="zh-TW" altLang="en-US" sz="3200" i="0" dirty="0">
                <a:solidFill>
                  <a:schemeClr val="tx1"/>
                </a:solidFill>
                <a:effectLst/>
                <a:latin typeface="Arial" panose="020B0604020202020204" pitchFamily="34" charset="0"/>
              </a:rPr>
              <a:t>每隊互相前往對方的基地奪旗，或者在場地內收集自己的旗</a:t>
            </a:r>
            <a:r>
              <a:rPr lang="en-CA" altLang="zh-TW" sz="3200" i="0" dirty="0">
                <a:solidFill>
                  <a:schemeClr val="tx1"/>
                </a:solidFill>
                <a:effectLst/>
                <a:latin typeface="Arial" panose="020B0604020202020204" pitchFamily="34" charset="0"/>
              </a:rPr>
              <a:t>, </a:t>
            </a:r>
            <a:r>
              <a:rPr lang="zh-TW" altLang="en-US" sz="3200" i="0" dirty="0">
                <a:solidFill>
                  <a:schemeClr val="tx1"/>
                </a:solidFill>
                <a:effectLst/>
                <a:latin typeface="Arial" panose="020B0604020202020204" pitchFamily="34" charset="0"/>
              </a:rPr>
              <a:t>帶回自己的基地</a:t>
            </a:r>
            <a:endParaRPr lang="en-CA" altLang="zh-TW" sz="3200" i="0" dirty="0">
              <a:solidFill>
                <a:schemeClr val="tx1"/>
              </a:solidFill>
              <a:effectLst/>
              <a:latin typeface="Arial" panose="020B0604020202020204" pitchFamily="34" charset="0"/>
            </a:endParaRPr>
          </a:p>
          <a:p>
            <a:r>
              <a:rPr lang="zh-TW" altLang="en-US" sz="3200" i="0" dirty="0">
                <a:solidFill>
                  <a:schemeClr val="tx1"/>
                </a:solidFill>
                <a:effectLst/>
                <a:latin typeface="Arial" panose="020B0604020202020204" pitchFamily="34" charset="0"/>
              </a:rPr>
              <a:t>每人每次只能限有一支旗在身</a:t>
            </a:r>
            <a:endParaRPr lang="en-CA" altLang="zh-TW" sz="3200" i="0" dirty="0">
              <a:solidFill>
                <a:schemeClr val="tx1"/>
              </a:solidFill>
              <a:effectLst/>
              <a:latin typeface="Arial" panose="020B0604020202020204" pitchFamily="34" charset="0"/>
            </a:endParaRPr>
          </a:p>
          <a:p>
            <a:r>
              <a:rPr lang="zh-TW" altLang="en-US" sz="3200" dirty="0">
                <a:solidFill>
                  <a:schemeClr val="tx1"/>
                </a:solidFill>
              </a:rPr>
              <a:t>限時</a:t>
            </a:r>
            <a:r>
              <a:rPr lang="en-US" altLang="zh-TW" sz="3200" dirty="0">
                <a:solidFill>
                  <a:schemeClr val="tx1"/>
                </a:solidFill>
              </a:rPr>
              <a:t>45</a:t>
            </a:r>
            <a:r>
              <a:rPr lang="zh-TW" altLang="en-US" sz="3200" dirty="0">
                <a:solidFill>
                  <a:schemeClr val="tx1"/>
                </a:solidFill>
              </a:rPr>
              <a:t>分鐘，分數最多的組勝出。</a:t>
            </a:r>
          </a:p>
          <a:p>
            <a:r>
              <a:rPr lang="ja-JP" altLang="en-US" sz="3200" dirty="0">
                <a:solidFill>
                  <a:schemeClr val="tx1"/>
                </a:solidFill>
              </a:rPr>
              <a:t>分數計算</a:t>
            </a:r>
            <a:r>
              <a:rPr lang="en-CA" altLang="ja-JP" sz="3200" dirty="0">
                <a:solidFill>
                  <a:schemeClr val="tx1"/>
                </a:solidFill>
              </a:rPr>
              <a:t>:</a:t>
            </a:r>
          </a:p>
          <a:p>
            <a:r>
              <a:rPr lang="en-CA" sz="3200" dirty="0">
                <a:solidFill>
                  <a:schemeClr val="tx1"/>
                </a:solidFill>
              </a:rPr>
              <a:t>- </a:t>
            </a:r>
            <a:r>
              <a:rPr lang="zh-TW" altLang="en-US" sz="3200" dirty="0">
                <a:solidFill>
                  <a:schemeClr val="tx1"/>
                </a:solidFill>
              </a:rPr>
              <a:t>自己組</a:t>
            </a:r>
            <a:r>
              <a:rPr lang="zh-TW" altLang="en-US" sz="3200" i="0" dirty="0">
                <a:solidFill>
                  <a:schemeClr val="tx1"/>
                </a:solidFill>
                <a:effectLst/>
                <a:latin typeface="Arial" panose="020B0604020202020204" pitchFamily="34" charset="0"/>
              </a:rPr>
              <a:t>的旗</a:t>
            </a:r>
            <a:r>
              <a:rPr lang="en-CA" altLang="zh-TW" sz="3200" dirty="0">
                <a:solidFill>
                  <a:schemeClr val="tx1"/>
                </a:solidFill>
              </a:rPr>
              <a:t>- </a:t>
            </a:r>
            <a:r>
              <a:rPr lang="ja-JP" altLang="en-US" sz="3200" dirty="0">
                <a:solidFill>
                  <a:schemeClr val="tx1"/>
                </a:solidFill>
              </a:rPr>
              <a:t>每個</a:t>
            </a:r>
            <a:r>
              <a:rPr lang="zh-TW" altLang="en-US" sz="3200" dirty="0">
                <a:solidFill>
                  <a:schemeClr val="tx1"/>
                </a:solidFill>
              </a:rPr>
              <a:t>加</a:t>
            </a:r>
            <a:r>
              <a:rPr lang="en-CA" altLang="zh-TW" sz="3200" dirty="0">
                <a:solidFill>
                  <a:schemeClr val="tx1"/>
                </a:solidFill>
              </a:rPr>
              <a:t>100</a:t>
            </a:r>
            <a:r>
              <a:rPr lang="zh-TW" altLang="en-US" sz="3200" dirty="0">
                <a:solidFill>
                  <a:schemeClr val="tx1"/>
                </a:solidFill>
              </a:rPr>
              <a:t>分</a:t>
            </a:r>
          </a:p>
          <a:p>
            <a:r>
              <a:rPr lang="en-CA" altLang="zh-TW" sz="3200" dirty="0">
                <a:solidFill>
                  <a:schemeClr val="tx1"/>
                </a:solidFill>
              </a:rPr>
              <a:t>- </a:t>
            </a:r>
            <a:r>
              <a:rPr lang="zh-TW" altLang="en-US" sz="3200" dirty="0">
                <a:solidFill>
                  <a:schemeClr val="tx1"/>
                </a:solidFill>
              </a:rPr>
              <a:t>對方組</a:t>
            </a:r>
            <a:r>
              <a:rPr lang="zh-TW" altLang="en-US" sz="3200" i="0" dirty="0">
                <a:solidFill>
                  <a:schemeClr val="tx1"/>
                </a:solidFill>
                <a:effectLst/>
                <a:latin typeface="Arial" panose="020B0604020202020204" pitchFamily="34" charset="0"/>
              </a:rPr>
              <a:t>的旗</a:t>
            </a:r>
            <a:r>
              <a:rPr lang="en-CA" altLang="zh-TW" sz="3200" dirty="0">
                <a:solidFill>
                  <a:schemeClr val="tx1"/>
                </a:solidFill>
              </a:rPr>
              <a:t>- </a:t>
            </a:r>
            <a:r>
              <a:rPr lang="ja-JP" altLang="en-US" sz="3200" dirty="0">
                <a:solidFill>
                  <a:schemeClr val="tx1"/>
                </a:solidFill>
              </a:rPr>
              <a:t>每個</a:t>
            </a:r>
            <a:r>
              <a:rPr lang="zh-TW" altLang="en-US" sz="3200" dirty="0">
                <a:solidFill>
                  <a:schemeClr val="tx1"/>
                </a:solidFill>
              </a:rPr>
              <a:t>對方組扣</a:t>
            </a:r>
            <a:r>
              <a:rPr lang="en-US" altLang="zh-TW" sz="3200" dirty="0">
                <a:solidFill>
                  <a:schemeClr val="tx1"/>
                </a:solidFill>
              </a:rPr>
              <a:t>150</a:t>
            </a:r>
            <a:r>
              <a:rPr lang="zh-TW" altLang="en-US" sz="3200" dirty="0">
                <a:solidFill>
                  <a:schemeClr val="tx1"/>
                </a:solidFill>
              </a:rPr>
              <a:t>分</a:t>
            </a:r>
            <a:endParaRPr lang="en-US" sz="3200" dirty="0">
              <a:solidFill>
                <a:schemeClr val="tx1"/>
              </a:solidFill>
            </a:endParaRPr>
          </a:p>
        </p:txBody>
      </p:sp>
      <p:sp>
        <p:nvSpPr>
          <p:cNvPr id="4" name="Text Placeholder 3">
            <a:extLst>
              <a:ext uri="{FF2B5EF4-FFF2-40B4-BE49-F238E27FC236}">
                <a16:creationId xmlns:a16="http://schemas.microsoft.com/office/drawing/2014/main" id="{29B875AE-A8CA-2DDF-795E-5DB02DC6B390}"/>
              </a:ext>
            </a:extLst>
          </p:cNvPr>
          <p:cNvSpPr>
            <a:spLocks noGrp="1"/>
          </p:cNvSpPr>
          <p:nvPr>
            <p:ph type="body" sz="quarter" idx="3"/>
          </p:nvPr>
        </p:nvSpPr>
        <p:spPr/>
        <p:txBody>
          <a:bodyPr/>
          <a:lstStyle/>
          <a:p>
            <a:endParaRPr lang="en-CA"/>
          </a:p>
        </p:txBody>
      </p:sp>
      <p:sp>
        <p:nvSpPr>
          <p:cNvPr id="6" name="Content Placeholder 5">
            <a:extLst>
              <a:ext uri="{FF2B5EF4-FFF2-40B4-BE49-F238E27FC236}">
                <a16:creationId xmlns:a16="http://schemas.microsoft.com/office/drawing/2014/main" id="{1D8812D9-0138-298F-31E8-BA79EB00985B}"/>
              </a:ext>
            </a:extLst>
          </p:cNvPr>
          <p:cNvSpPr>
            <a:spLocks noGrp="1"/>
          </p:cNvSpPr>
          <p:nvPr>
            <p:ph sz="quarter" idx="4"/>
          </p:nvPr>
        </p:nvSpPr>
        <p:spPr/>
        <p:txBody>
          <a:bodyPr/>
          <a:lstStyle/>
          <a:p>
            <a:endParaRPr lang="en-CA" dirty="0"/>
          </a:p>
        </p:txBody>
      </p:sp>
      <p:sp>
        <p:nvSpPr>
          <p:cNvPr id="8" name="Content Placeholder 7">
            <a:extLst>
              <a:ext uri="{FF2B5EF4-FFF2-40B4-BE49-F238E27FC236}">
                <a16:creationId xmlns:a16="http://schemas.microsoft.com/office/drawing/2014/main" id="{016B638B-F71C-9B6A-0674-00DDD389E9E1}"/>
              </a:ext>
            </a:extLst>
          </p:cNvPr>
          <p:cNvSpPr>
            <a:spLocks noGrp="1"/>
          </p:cNvSpPr>
          <p:nvPr>
            <p:ph sz="half" idx="2"/>
          </p:nvPr>
        </p:nvSpPr>
        <p:spPr/>
        <p:txBody>
          <a:bodyPr/>
          <a:lstStyle/>
          <a:p>
            <a:endParaRPr lang="en-CA" dirty="0"/>
          </a:p>
          <a:p>
            <a:endParaRPr lang="en-CA" dirty="0"/>
          </a:p>
        </p:txBody>
      </p:sp>
    </p:spTree>
    <p:extLst>
      <p:ext uri="{BB962C8B-B14F-4D97-AF65-F5344CB8AC3E}">
        <p14:creationId xmlns:p14="http://schemas.microsoft.com/office/powerpoint/2010/main" val="10340512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1</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憶當天的那段舊夢，祂仿似與我夜裡共行；</a:t>
            </a:r>
            <a:br>
              <a:rPr lang="zh-TW" altLang="en-US" sz="4400" b="1" dirty="0">
                <a:solidFill>
                  <a:schemeClr val="tx1"/>
                </a:solidFill>
              </a:rPr>
            </a:br>
            <a:r>
              <a:rPr lang="zh-TW" altLang="en-US" sz="4400" b="1" i="0" dirty="0">
                <a:solidFill>
                  <a:schemeClr val="tx1"/>
                </a:solidFill>
                <a:effectLst/>
                <a:latin typeface="arial" panose="020B0604020202020204" pitchFamily="34" charset="0"/>
              </a:rPr>
              <a:t>沙灘中的每段道路，編出你與我兩雙足印；</a:t>
            </a:r>
            <a:br>
              <a:rPr lang="zh-TW" altLang="en-US" sz="4400" b="1" dirty="0">
                <a:solidFill>
                  <a:schemeClr val="tx1"/>
                </a:solidFill>
              </a:rPr>
            </a:br>
            <a:r>
              <a:rPr lang="zh-TW" altLang="en-US" sz="4400" b="1" i="0" dirty="0">
                <a:solidFill>
                  <a:schemeClr val="tx1"/>
                </a:solidFill>
                <a:effectLst/>
                <a:latin typeface="arial" panose="020B0604020202020204" pitchFamily="34" charset="0"/>
              </a:rPr>
              <a:t>漫漫路無論多少崎嶇，都有基督緊握我手；</a:t>
            </a:r>
            <a:br>
              <a:rPr lang="zh-TW" altLang="en-US" sz="4400" b="1" dirty="0">
                <a:solidFill>
                  <a:schemeClr val="tx1"/>
                </a:solidFill>
              </a:rPr>
            </a:br>
            <a:r>
              <a:rPr lang="zh-TW" altLang="en-US" sz="4400" b="1" i="0" dirty="0">
                <a:solidFill>
                  <a:schemeClr val="tx1"/>
                </a:solidFill>
                <a:effectLst/>
                <a:latin typeface="arial" panose="020B0604020202020204" pitchFamily="34" charset="0"/>
              </a:rPr>
              <a:t>遇寂寞但也不孤單，明白你是共行。</a:t>
            </a:r>
            <a:endParaRPr lang="en-CA" sz="4400" b="1" dirty="0">
              <a:solidFill>
                <a:schemeClr val="tx1"/>
              </a:solidFill>
            </a:endParaRPr>
          </a:p>
        </p:txBody>
      </p:sp>
    </p:spTree>
    <p:extLst>
      <p:ext uri="{BB962C8B-B14F-4D97-AF65-F5344CB8AC3E}">
        <p14:creationId xmlns:p14="http://schemas.microsoft.com/office/powerpoint/2010/main" val="19431336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2</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回望我過去多少的失意</a:t>
            </a:r>
          </a:p>
          <a:p>
            <a:r>
              <a:rPr lang="zh-TW" altLang="en-US" sz="4400" b="1" i="0" dirty="0">
                <a:solidFill>
                  <a:schemeClr val="tx1"/>
                </a:solidFill>
                <a:effectLst/>
                <a:latin typeface="arial" panose="020B0604020202020204" pitchFamily="34" charset="0"/>
              </a:rPr>
              <a:t>但你每次每次也在旁</a:t>
            </a:r>
          </a:p>
          <a:p>
            <a:r>
              <a:rPr lang="zh-TW" altLang="en-US" sz="4400" b="1" i="0" dirty="0">
                <a:solidFill>
                  <a:schemeClr val="tx1"/>
                </a:solidFill>
                <a:effectLst/>
                <a:latin typeface="arial" panose="020B0604020202020204" pitchFamily="34" charset="0"/>
              </a:rPr>
              <a:t>是你抹我淚痕，是你揹我經過</a:t>
            </a:r>
          </a:p>
        </p:txBody>
      </p:sp>
    </p:spTree>
    <p:extLst>
      <p:ext uri="{BB962C8B-B14F-4D97-AF65-F5344CB8AC3E}">
        <p14:creationId xmlns:p14="http://schemas.microsoft.com/office/powerpoint/2010/main" val="4096318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3</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明白到有你居於心深處</a:t>
            </a:r>
          </a:p>
          <a:p>
            <a:r>
              <a:rPr lang="zh-TW" altLang="en-US" sz="4400" b="1" i="0" dirty="0">
                <a:solidFill>
                  <a:schemeClr val="tx1"/>
                </a:solidFill>
                <a:effectLst/>
                <a:latin typeface="arial" panose="020B0604020202020204" pitchFamily="34" charset="0"/>
              </a:rPr>
              <a:t>我不再是獨行</a:t>
            </a:r>
          </a:p>
          <a:p>
            <a:r>
              <a:rPr lang="zh-TW" altLang="en-US" sz="4400" b="1" i="0" dirty="0">
                <a:solidFill>
                  <a:schemeClr val="tx1"/>
                </a:solidFill>
                <a:effectLst/>
                <a:latin typeface="arial" panose="020B0604020202020204" pitchFamily="34" charset="0"/>
              </a:rPr>
              <a:t>前路有你共行，留下雙雙足印</a:t>
            </a:r>
            <a:endParaRPr lang="en-CA" sz="4400" b="1" dirty="0">
              <a:solidFill>
                <a:schemeClr val="tx1"/>
              </a:solidFill>
            </a:endParaRPr>
          </a:p>
        </p:txBody>
      </p:sp>
    </p:spTree>
    <p:extLst>
      <p:ext uri="{BB962C8B-B14F-4D97-AF65-F5344CB8AC3E}">
        <p14:creationId xmlns:p14="http://schemas.microsoft.com/office/powerpoint/2010/main" val="39079109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4</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祂當天親身的應許，祂必會與我伴結前行；</a:t>
            </a:r>
          </a:p>
          <a:p>
            <a:r>
              <a:rPr lang="zh-TW" altLang="en-US" sz="4400" b="1" i="0" dirty="0">
                <a:solidFill>
                  <a:schemeClr val="tx1"/>
                </a:solidFill>
                <a:effectLst/>
                <a:latin typeface="arial" panose="020B0604020202020204" pitchFamily="34" charset="0"/>
              </a:rPr>
              <a:t>一生中的每段道路，都必會帶領我經過；</a:t>
            </a:r>
          </a:p>
          <a:p>
            <a:r>
              <a:rPr lang="zh-TW" altLang="en-US" sz="4400" b="1" i="0" dirty="0">
                <a:solidFill>
                  <a:schemeClr val="tx1"/>
                </a:solidFill>
                <a:effectLst/>
                <a:latin typeface="arial" panose="020B0604020202020204" pitchFamily="34" charset="0"/>
              </a:rPr>
              <a:t>路漸盡回望我的一生，雖有祂一起的腳蹤，</a:t>
            </a:r>
          </a:p>
          <a:p>
            <a:r>
              <a:rPr lang="zh-TW" altLang="en-US" sz="4400" b="1" i="0" dirty="0">
                <a:solidFill>
                  <a:schemeClr val="tx1"/>
                </a:solidFill>
                <a:effectLst/>
                <a:latin typeface="arial" panose="020B0604020202020204" pitchFamily="34" charset="0"/>
              </a:rPr>
              <a:t>但絕望並困境之中，全是孤單足印。</a:t>
            </a:r>
            <a:endParaRPr lang="en-CA" altLang="zh-TW" sz="4400" b="1"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77632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5</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祂當天親身的應許，祂必會與我伴結前行；</a:t>
            </a:r>
          </a:p>
          <a:p>
            <a:r>
              <a:rPr lang="zh-TW" altLang="en-US" sz="4400" b="1" i="0" dirty="0">
                <a:solidFill>
                  <a:schemeClr val="tx1"/>
                </a:solidFill>
                <a:effectLst/>
                <a:latin typeface="arial" panose="020B0604020202020204" pitchFamily="34" charset="0"/>
              </a:rPr>
              <a:t>一生中的每段道路，都必會帶領我經過；</a:t>
            </a:r>
          </a:p>
          <a:p>
            <a:r>
              <a:rPr lang="zh-TW" altLang="en-US" sz="4400" b="1" i="0" dirty="0">
                <a:solidFill>
                  <a:schemeClr val="tx1"/>
                </a:solidFill>
                <a:effectLst/>
                <a:latin typeface="arial" panose="020B0604020202020204" pitchFamily="34" charset="0"/>
              </a:rPr>
              <a:t>路漸盡回望我的一生，雖有祂一起的腳蹤，</a:t>
            </a:r>
          </a:p>
          <a:p>
            <a:r>
              <a:rPr lang="zh-TW" altLang="en-US" sz="4400" b="1" i="0" dirty="0">
                <a:solidFill>
                  <a:schemeClr val="tx1"/>
                </a:solidFill>
                <a:effectLst/>
                <a:latin typeface="arial" panose="020B0604020202020204" pitchFamily="34" charset="0"/>
              </a:rPr>
              <a:t>但絕望並困境之中，全是孤單足印。</a:t>
            </a:r>
            <a:endParaRPr lang="en-CA" altLang="zh-TW" sz="4400" b="1"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4457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200846" y="6473952"/>
            <a:ext cx="6400800" cy="768096"/>
          </a:xfrm>
        </p:spPr>
        <p:txBody>
          <a:bodyPr/>
          <a:lstStyle/>
          <a:p>
            <a:r>
              <a:rPr lang="ja-JP" altLang="en-US" sz="1600" b="1" dirty="0">
                <a:solidFill>
                  <a:schemeClr val="accent6"/>
                </a:solidFill>
                <a:latin typeface="Arial Black" panose="020B0604020202020204" pitchFamily="34" charset="0"/>
                <a:cs typeface="Arial Black" panose="020B0604020202020204" pitchFamily="34" charset="0"/>
              </a:rPr>
              <a:t>足印 </a:t>
            </a:r>
            <a:r>
              <a:rPr lang="en-CA" altLang="ja-JP" sz="1600" b="1" dirty="0">
                <a:solidFill>
                  <a:schemeClr val="accent6"/>
                </a:solidFill>
                <a:latin typeface="Arial Black" panose="020B0604020202020204" pitchFamily="34" charset="0"/>
                <a:cs typeface="Arial Black" panose="020B0604020202020204" pitchFamily="34" charset="0"/>
              </a:rPr>
              <a:t>6</a:t>
            </a:r>
            <a:endParaRPr lang="en-US" sz="16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F1C5BFAF-4A69-E807-21F6-5D4C56AC0242}"/>
              </a:ext>
            </a:extLst>
          </p:cNvPr>
          <p:cNvSpPr>
            <a:spLocks noGrp="1"/>
          </p:cNvSpPr>
          <p:nvPr>
            <p:ph type="body" idx="1"/>
          </p:nvPr>
        </p:nvSpPr>
        <p:spPr>
          <a:xfrm>
            <a:off x="1686758" y="3169328"/>
            <a:ext cx="10369117" cy="3188504"/>
          </a:xfrm>
        </p:spPr>
        <p:txBody>
          <a:bodyPr/>
          <a:lstStyle/>
          <a:p>
            <a:r>
              <a:rPr lang="zh-TW" altLang="en-US" sz="4400" b="1" i="0" dirty="0">
                <a:solidFill>
                  <a:schemeClr val="tx1"/>
                </a:solidFill>
                <a:effectLst/>
                <a:latin typeface="arial" panose="020B0604020202020204" pitchFamily="34" charset="0"/>
              </a:rPr>
              <a:t>回望我過去多少的失意</a:t>
            </a:r>
          </a:p>
          <a:p>
            <a:r>
              <a:rPr lang="zh-TW" altLang="en-US" sz="4400" b="1" i="0" dirty="0">
                <a:solidFill>
                  <a:schemeClr val="tx1"/>
                </a:solidFill>
                <a:effectLst/>
                <a:latin typeface="arial" panose="020B0604020202020204" pitchFamily="34" charset="0"/>
              </a:rPr>
              <a:t>但你每次每次也在旁</a:t>
            </a:r>
          </a:p>
          <a:p>
            <a:r>
              <a:rPr lang="zh-TW" altLang="en-US" sz="4400" b="1" i="0" dirty="0">
                <a:solidFill>
                  <a:schemeClr val="tx1"/>
                </a:solidFill>
                <a:effectLst/>
                <a:latin typeface="arial" panose="020B0604020202020204" pitchFamily="34" charset="0"/>
              </a:rPr>
              <a:t>是你抹我淚痕，是你揹我經過</a:t>
            </a:r>
          </a:p>
        </p:txBody>
      </p:sp>
    </p:spTree>
    <p:extLst>
      <p:ext uri="{BB962C8B-B14F-4D97-AF65-F5344CB8AC3E}">
        <p14:creationId xmlns:p14="http://schemas.microsoft.com/office/powerpoint/2010/main" val="1273207017"/>
      </p:ext>
    </p:extLst>
  </p:cSld>
  <p:clrMapOvr>
    <a:masterClrMapping/>
  </p:clrMapOvr>
  <p:transition>
    <p:fade/>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{69D47067-1ACB-4264-9D70-C1B2CD821EA6}tf78438558_win32</Template>
  <TotalTime>66</TotalTime>
  <Words>1933</Words>
  <Application>Microsoft Office PowerPoint</Application>
  <PresentationFormat>Widescreen</PresentationFormat>
  <Paragraphs>197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vt:lpstr>
      <vt:lpstr>Arial Black</vt:lpstr>
      <vt:lpstr>Sabon Next LT</vt:lpstr>
      <vt:lpstr>Times New Roman</vt:lpstr>
      <vt:lpstr>Office Theme</vt:lpstr>
      <vt:lpstr>AGENDA</vt:lpstr>
      <vt:lpstr>Joshua fellowship retreat</vt:lpstr>
      <vt:lpstr>【足印】</vt:lpstr>
      <vt:lpstr>足印 1</vt:lpstr>
      <vt:lpstr>足印 2</vt:lpstr>
      <vt:lpstr>足印 3</vt:lpstr>
      <vt:lpstr>足印 4</vt:lpstr>
      <vt:lpstr>足印 5</vt:lpstr>
      <vt:lpstr>足印 6</vt:lpstr>
      <vt:lpstr>足印 7</vt:lpstr>
      <vt:lpstr>足印 8</vt:lpstr>
      <vt:lpstr>足印 9</vt:lpstr>
      <vt:lpstr>足印 10</vt:lpstr>
      <vt:lpstr>足印 11</vt:lpstr>
      <vt:lpstr>【立志擺上】</vt:lpstr>
      <vt:lpstr>立志擺上 1</vt:lpstr>
      <vt:lpstr>立志擺上 2</vt:lpstr>
      <vt:lpstr>立志擺上 3</vt:lpstr>
      <vt:lpstr>立志擺上 4</vt:lpstr>
      <vt:lpstr>立志擺上 5</vt:lpstr>
      <vt:lpstr>立志擺上 6</vt:lpstr>
      <vt:lpstr>立志擺上 7</vt:lpstr>
      <vt:lpstr>立志擺上 8</vt:lpstr>
      <vt:lpstr>分組</vt:lpstr>
      <vt:lpstr>分錢遊戲 （共兩個回合）</vt:lpstr>
      <vt:lpstr>自由活動  休息  十分鐘</vt:lpstr>
      <vt:lpstr>AGENDA</vt:lpstr>
      <vt:lpstr>Surrender yourself to god</vt:lpstr>
      <vt:lpstr>PowerPoint Presentation</vt:lpstr>
      <vt:lpstr>Dedication &amp; prayer</vt:lpstr>
      <vt:lpstr>AGENDA</vt:lpstr>
      <vt:lpstr>分組</vt:lpstr>
      <vt:lpstr>"傳餐點"</vt:lpstr>
      <vt:lpstr>水水接力賽</vt:lpstr>
      <vt:lpstr>沙灘球接力賽：</vt:lpstr>
      <vt:lpstr>瘋狂爭奪戰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subject/>
  <dc:creator>Sam Chui</dc:creator>
  <cp:lastModifiedBy>Sam Chui</cp:lastModifiedBy>
  <cp:revision>1</cp:revision>
  <dcterms:created xsi:type="dcterms:W3CDTF">2022-09-02T17:41:06Z</dcterms:created>
  <dcterms:modified xsi:type="dcterms:W3CDTF">2022-09-02T18:48:00Z</dcterms:modified>
</cp:coreProperties>
</file>