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CB6"/>
    <a:srgbClr val="232323"/>
    <a:srgbClr val="222221"/>
    <a:srgbClr val="6DB3B5"/>
    <a:srgbClr val="6DB9C3"/>
    <a:srgbClr val="6DB3C3"/>
    <a:srgbClr val="71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mund Crawley" userId="5604ff08deb8de49" providerId="LiveId" clId="{501EA124-0FCB-41A0-8E0F-DE8006257D16}"/>
    <pc:docChg chg="undo custSel addSld modSld">
      <pc:chgData name="Edmund Crawley" userId="5604ff08deb8de49" providerId="LiveId" clId="{501EA124-0FCB-41A0-8E0F-DE8006257D16}" dt="2018-09-07T20:49:47.914" v="756" actId="2085"/>
      <pc:docMkLst>
        <pc:docMk/>
      </pc:docMkLst>
      <pc:sldChg chg="addSp delSp modSp modAnim">
        <pc:chgData name="Edmund Crawley" userId="5604ff08deb8de49" providerId="LiveId" clId="{501EA124-0FCB-41A0-8E0F-DE8006257D16}" dt="2018-09-07T20:49:31.918" v="755" actId="2085"/>
        <pc:sldMkLst>
          <pc:docMk/>
          <pc:sldMk cId="1727725578" sldId="256"/>
        </pc:sldMkLst>
        <pc:spChg chg="mod">
          <ac:chgData name="Edmund Crawley" userId="5604ff08deb8de49" providerId="LiveId" clId="{501EA124-0FCB-41A0-8E0F-DE8006257D16}" dt="2018-09-07T19:47:48.869" v="1" actId="14100"/>
          <ac:spMkLst>
            <pc:docMk/>
            <pc:sldMk cId="1727725578" sldId="256"/>
            <ac:spMk id="4" creationId="{2EA75DF5-F45E-4F5E-951F-E8A485A82303}"/>
          </ac:spMkLst>
        </pc:spChg>
        <pc:spChg chg="mod">
          <ac:chgData name="Edmund Crawley" userId="5604ff08deb8de49" providerId="LiveId" clId="{501EA124-0FCB-41A0-8E0F-DE8006257D16}" dt="2018-09-07T19:53:11.183" v="54" actId="1038"/>
          <ac:spMkLst>
            <pc:docMk/>
            <pc:sldMk cId="1727725578" sldId="256"/>
            <ac:spMk id="5" creationId="{4C0606CE-E232-4145-A26C-8DCF2D8AFB44}"/>
          </ac:spMkLst>
        </pc:spChg>
        <pc:spChg chg="mod">
          <ac:chgData name="Edmund Crawley" userId="5604ff08deb8de49" providerId="LiveId" clId="{501EA124-0FCB-41A0-8E0F-DE8006257D16}" dt="2018-09-07T20:21:15.519" v="480" actId="1035"/>
          <ac:spMkLst>
            <pc:docMk/>
            <pc:sldMk cId="1727725578" sldId="256"/>
            <ac:spMk id="6" creationId="{BC3622EF-7936-4187-A7E8-951EA80F8FF5}"/>
          </ac:spMkLst>
        </pc:spChg>
        <pc:spChg chg="del mod">
          <ac:chgData name="Edmund Crawley" userId="5604ff08deb8de49" providerId="LiveId" clId="{501EA124-0FCB-41A0-8E0F-DE8006257D16}" dt="2018-09-07T19:53:05.622" v="26" actId="478"/>
          <ac:spMkLst>
            <pc:docMk/>
            <pc:sldMk cId="1727725578" sldId="256"/>
            <ac:spMk id="7" creationId="{5A14E766-18B7-409E-A34A-716911122078}"/>
          </ac:spMkLst>
        </pc:spChg>
        <pc:spChg chg="mod">
          <ac:chgData name="Edmund Crawley" userId="5604ff08deb8de49" providerId="LiveId" clId="{501EA124-0FCB-41A0-8E0F-DE8006257D16}" dt="2018-09-07T20:21:09.561" v="471" actId="1035"/>
          <ac:spMkLst>
            <pc:docMk/>
            <pc:sldMk cId="1727725578" sldId="256"/>
            <ac:spMk id="8" creationId="{9DA7DDDB-FE7A-4460-93A7-085DE747BEB8}"/>
          </ac:spMkLst>
        </pc:spChg>
        <pc:spChg chg="add mod">
          <ac:chgData name="Edmund Crawley" userId="5604ff08deb8de49" providerId="LiveId" clId="{501EA124-0FCB-41A0-8E0F-DE8006257D16}" dt="2018-09-07T19:54:11.741" v="74" actId="14100"/>
          <ac:spMkLst>
            <pc:docMk/>
            <pc:sldMk cId="1727725578" sldId="256"/>
            <ac:spMk id="12" creationId="{36D92E69-C78C-47F6-B927-211B6BA4C6B9}"/>
          </ac:spMkLst>
        </pc:spChg>
        <pc:spChg chg="add mod">
          <ac:chgData name="Edmund Crawley" userId="5604ff08deb8de49" providerId="LiveId" clId="{501EA124-0FCB-41A0-8E0F-DE8006257D16}" dt="2018-09-07T20:43:48.357" v="680" actId="20577"/>
          <ac:spMkLst>
            <pc:docMk/>
            <pc:sldMk cId="1727725578" sldId="256"/>
            <ac:spMk id="13" creationId="{DD498059-A5E0-48AE-9B39-F12E09F2F515}"/>
          </ac:spMkLst>
        </pc:spChg>
        <pc:spChg chg="add mod">
          <ac:chgData name="Edmund Crawley" userId="5604ff08deb8de49" providerId="LiveId" clId="{501EA124-0FCB-41A0-8E0F-DE8006257D16}" dt="2018-09-07T19:56:01.154" v="117" actId="1037"/>
          <ac:spMkLst>
            <pc:docMk/>
            <pc:sldMk cId="1727725578" sldId="256"/>
            <ac:spMk id="14" creationId="{80102CB1-AB2E-4F26-A7F6-711F23074FBE}"/>
          </ac:spMkLst>
        </pc:spChg>
        <pc:spChg chg="add mod">
          <ac:chgData name="Edmund Crawley" userId="5604ff08deb8de49" providerId="LiveId" clId="{501EA124-0FCB-41A0-8E0F-DE8006257D16}" dt="2018-09-07T19:56:53.498" v="329" actId="20577"/>
          <ac:spMkLst>
            <pc:docMk/>
            <pc:sldMk cId="1727725578" sldId="256"/>
            <ac:spMk id="16" creationId="{A0381498-793F-4AB0-B245-418EDFEF217F}"/>
          </ac:spMkLst>
        </pc:spChg>
        <pc:spChg chg="add mod">
          <ac:chgData name="Edmund Crawley" userId="5604ff08deb8de49" providerId="LiveId" clId="{501EA124-0FCB-41A0-8E0F-DE8006257D16}" dt="2018-09-07T20:17:53.438" v="384" actId="1076"/>
          <ac:spMkLst>
            <pc:docMk/>
            <pc:sldMk cId="1727725578" sldId="256"/>
            <ac:spMk id="17" creationId="{DCFC2F17-DDD8-4064-A037-1D28CBB140FE}"/>
          </ac:spMkLst>
        </pc:spChg>
        <pc:spChg chg="add mod">
          <ac:chgData name="Edmund Crawley" userId="5604ff08deb8de49" providerId="LiveId" clId="{501EA124-0FCB-41A0-8E0F-DE8006257D16}" dt="2018-09-07T20:21:02.032" v="462" actId="1035"/>
          <ac:spMkLst>
            <pc:docMk/>
            <pc:sldMk cId="1727725578" sldId="256"/>
            <ac:spMk id="18" creationId="{AD47A348-5C4B-4BF8-B34F-72726B80642F}"/>
          </ac:spMkLst>
        </pc:spChg>
        <pc:spChg chg="add mod">
          <ac:chgData name="Edmund Crawley" userId="5604ff08deb8de49" providerId="LiveId" clId="{501EA124-0FCB-41A0-8E0F-DE8006257D16}" dt="2018-09-07T20:33:42.282" v="492" actId="20577"/>
          <ac:spMkLst>
            <pc:docMk/>
            <pc:sldMk cId="1727725578" sldId="256"/>
            <ac:spMk id="20" creationId="{FAB360F1-E750-490F-8688-CE52EA300EA5}"/>
          </ac:spMkLst>
        </pc:spChg>
        <pc:spChg chg="add mod">
          <ac:chgData name="Edmund Crawley" userId="5604ff08deb8de49" providerId="LiveId" clId="{501EA124-0FCB-41A0-8E0F-DE8006257D16}" dt="2018-09-07T20:49:15.884" v="753" actId="2085"/>
          <ac:spMkLst>
            <pc:docMk/>
            <pc:sldMk cId="1727725578" sldId="256"/>
            <ac:spMk id="22" creationId="{44744D90-1621-4F69-AF33-7EEF3183B07E}"/>
          </ac:spMkLst>
        </pc:spChg>
        <pc:spChg chg="add mod">
          <ac:chgData name="Edmund Crawley" userId="5604ff08deb8de49" providerId="LiveId" clId="{501EA124-0FCB-41A0-8E0F-DE8006257D16}" dt="2018-09-07T20:49:25.468" v="754" actId="2085"/>
          <ac:spMkLst>
            <pc:docMk/>
            <pc:sldMk cId="1727725578" sldId="256"/>
            <ac:spMk id="23" creationId="{695FC641-CED5-4FA6-B5FA-A3A1379FF669}"/>
          </ac:spMkLst>
        </pc:spChg>
        <pc:spChg chg="add mod">
          <ac:chgData name="Edmund Crawley" userId="5604ff08deb8de49" providerId="LiveId" clId="{501EA124-0FCB-41A0-8E0F-DE8006257D16}" dt="2018-09-07T20:49:31.918" v="755" actId="2085"/>
          <ac:spMkLst>
            <pc:docMk/>
            <pc:sldMk cId="1727725578" sldId="256"/>
            <ac:spMk id="24" creationId="{EF0559F2-BC05-46F0-BB31-9D77E689C7DD}"/>
          </ac:spMkLst>
        </pc:spChg>
        <pc:picChg chg="mod">
          <ac:chgData name="Edmund Crawley" userId="5604ff08deb8de49" providerId="LiveId" clId="{501EA124-0FCB-41A0-8E0F-DE8006257D16}" dt="2018-09-07T19:53:11.183" v="54" actId="1038"/>
          <ac:picMkLst>
            <pc:docMk/>
            <pc:sldMk cId="1727725578" sldId="256"/>
            <ac:picMk id="10" creationId="{2A0039EA-2E35-4912-A4E6-044D9C981C02}"/>
          </ac:picMkLst>
        </pc:picChg>
        <pc:picChg chg="mod">
          <ac:chgData name="Edmund Crawley" userId="5604ff08deb8de49" providerId="LiveId" clId="{501EA124-0FCB-41A0-8E0F-DE8006257D16}" dt="2018-09-07T19:47:48.869" v="1" actId="14100"/>
          <ac:picMkLst>
            <pc:docMk/>
            <pc:sldMk cId="1727725578" sldId="256"/>
            <ac:picMk id="11" creationId="{CCDFE070-9E49-4408-B7E5-F3D9887C1FB3}"/>
          </ac:picMkLst>
        </pc:picChg>
        <pc:picChg chg="add del">
          <ac:chgData name="Edmund Crawley" userId="5604ff08deb8de49" providerId="LiveId" clId="{501EA124-0FCB-41A0-8E0F-DE8006257D16}" dt="2018-09-07T19:56:13.291" v="119"/>
          <ac:picMkLst>
            <pc:docMk/>
            <pc:sldMk cId="1727725578" sldId="256"/>
            <ac:picMk id="15" creationId="{44C2CAC8-4ED8-4BFB-A7B7-550DB3B6D7B1}"/>
          </ac:picMkLst>
        </pc:picChg>
        <pc:picChg chg="add del mod">
          <ac:chgData name="Edmund Crawley" userId="5604ff08deb8de49" providerId="LiveId" clId="{501EA124-0FCB-41A0-8E0F-DE8006257D16}" dt="2018-09-07T20:19:36.079" v="446" actId="478"/>
          <ac:picMkLst>
            <pc:docMk/>
            <pc:sldMk cId="1727725578" sldId="256"/>
            <ac:picMk id="19" creationId="{453FFADA-81A1-466A-AF8C-CF069C87D9EE}"/>
          </ac:picMkLst>
        </pc:picChg>
        <pc:picChg chg="add mod">
          <ac:chgData name="Edmund Crawley" userId="5604ff08deb8de49" providerId="LiveId" clId="{501EA124-0FCB-41A0-8E0F-DE8006257D16}" dt="2018-09-07T20:20:32.866" v="451" actId="207"/>
          <ac:picMkLst>
            <pc:docMk/>
            <pc:sldMk cId="1727725578" sldId="256"/>
            <ac:picMk id="21" creationId="{30B2620B-9898-4CF2-B795-F2842A06D439}"/>
          </ac:picMkLst>
        </pc:picChg>
      </pc:sldChg>
      <pc:sldChg chg="addSp delSp modSp add modAnim">
        <pc:chgData name="Edmund Crawley" userId="5604ff08deb8de49" providerId="LiveId" clId="{501EA124-0FCB-41A0-8E0F-DE8006257D16}" dt="2018-09-07T20:49:47.914" v="756" actId="2085"/>
        <pc:sldMkLst>
          <pc:docMk/>
          <pc:sldMk cId="3987087717" sldId="257"/>
        </pc:sldMkLst>
        <pc:spChg chg="del">
          <ac:chgData name="Edmund Crawley" userId="5604ff08deb8de49" providerId="LiveId" clId="{501EA124-0FCB-41A0-8E0F-DE8006257D16}" dt="2018-09-07T20:45:46.633" v="683" actId="478"/>
          <ac:spMkLst>
            <pc:docMk/>
            <pc:sldMk cId="3987087717" sldId="257"/>
            <ac:spMk id="2" creationId="{5A16EC81-5DDC-4FCE-9826-D0B5A4149196}"/>
          </ac:spMkLst>
        </pc:spChg>
        <pc:spChg chg="del">
          <ac:chgData name="Edmund Crawley" userId="5604ff08deb8de49" providerId="LiveId" clId="{501EA124-0FCB-41A0-8E0F-DE8006257D16}" dt="2018-09-07T20:45:49.205" v="684" actId="478"/>
          <ac:spMkLst>
            <pc:docMk/>
            <pc:sldMk cId="3987087717" sldId="257"/>
            <ac:spMk id="3" creationId="{38761164-A553-47E7-B218-DB129E74F479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4" creationId="{4AD924A9-A68E-4D29-9D85-887D7DB24F9E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5" creationId="{EA64F0B7-A3EC-4355-A11F-DA2323BFECC2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6" creationId="{72E0CB1B-3B81-4279-98C5-AD382AF20EC2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7" creationId="{78321BE4-6EFC-4EE8-9947-C8CF485C4A42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8" creationId="{03308438-9B1F-45BD-9248-55F66CA6D35D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9" creationId="{B880C40C-012F-4341-8591-2B96F9F34F9F}"/>
          </ac:spMkLst>
        </pc:spChg>
        <pc:spChg chg="add mod">
          <ac:chgData name="Edmund Crawley" userId="5604ff08deb8de49" providerId="LiveId" clId="{501EA124-0FCB-41A0-8E0F-DE8006257D16}" dt="2018-09-07T20:49:47.914" v="756" actId="2085"/>
          <ac:spMkLst>
            <pc:docMk/>
            <pc:sldMk cId="3987087717" sldId="257"/>
            <ac:spMk id="10" creationId="{DE31DF2F-134C-4A50-9B71-72FD3B365A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A9AF-63E7-4146-87EA-57ED18C0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F722E-329D-4601-A426-150F853A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01F9-4D7B-4CDC-8B87-A1EDC62E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F182-816B-4919-A756-50227DF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9EE1-ECDC-4ADF-81BD-6626CA5A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145E-D9B1-4B6D-97CE-9AD35D8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4E37-3778-4BBB-98A4-AAAAE95C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8886-2100-491B-A208-78DE680D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5B2D-7033-49D5-9D58-9A6CF85A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6318-B535-4384-A6E7-2F1DCFE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EEA9A-3BDD-4A0A-9F9D-EAEE15C25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3F425-BA7F-4248-A555-010C0827F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0EC3-701E-4BEF-8607-8D237BBC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E64D-DB50-42BF-9A8F-32EAF8F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4509-283A-460E-9D4C-33F6F450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6D9D-101E-44FA-916F-699DB41B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8EB7-C594-4AC9-992E-B330F5C1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A30E-F077-4004-A294-11FA700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0F8E-01F8-4EC9-9B78-E7961FCA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D9F5-C34D-4CE2-B4C5-9F9D1C51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DC0B-F3F6-4547-BAD0-99C4A3C8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D9A3-A0F3-4D3F-A4FD-1B93E580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4EEF-BBE2-4C8F-9FDD-B2060214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B04F-C05F-4D68-A2BE-C72830C8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6A33-2195-42E6-833A-445298BC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3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965E-60C3-42F9-8EA8-B65E65E3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AE74-09F2-4D88-B383-1C242A598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4A5CC-C9A5-4814-94DD-FFE09943C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7AEA7-A444-48EE-ADC8-56520695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B928-90FB-4513-A0E1-98D8D1D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8A163-9ED0-420E-960E-77C2A2B3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F21B-C3F4-4EBE-A77C-0D70C725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8F6C-1AA6-481A-A0D8-D3819C9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29FD7-2D41-4BA3-932A-1FD53A952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1D882-1E49-4545-B062-7267B923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F10AC-0976-481A-A8A6-3F024A57B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BD328-FE80-43B7-8FD9-3E432C02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1CA1-0F31-4575-B973-926C0A80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A441C-67E3-4E00-B2D4-41EF8965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AC22-9E92-42B7-A274-EF36E4C8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8E9D8-9328-47B5-A777-DD40907A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5D5EF-1879-459F-96F0-F4BAD7B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2AABA-EC3B-4CC9-877B-2F1FDF1A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2883D-A0E0-4DAC-8EAE-A1CB3A7F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6937C-D8EE-42EB-A169-6088D78F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8CFA8-F983-4591-9CE4-01B03AB1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1876-5CB2-48CE-AFDC-C81E06C0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D816-8B18-4347-9973-E1FBE34B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0CA8-F4F2-4D55-A8B9-E54118BF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6092-A2C9-4C25-99D0-B1DF0222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5101-821D-415B-B9A5-03E25424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FA3F0-14D7-48E9-816A-DC809241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1516-55F1-4A97-A618-13382CAE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49A6B-B1D9-4EEA-9E20-0BB5C22A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23B9-C36C-47DD-81A5-72499950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8342-CF13-41B9-893B-7B493719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65D9-AFEC-4CC1-A836-B5C80A6E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E5C0-C97B-421E-81E7-3100987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0005A-292A-4E89-BA22-5662FB6B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489F-2489-405B-9009-547D55944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95C6-AFEE-48B4-AC47-2D59FCF7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7BCE-F76E-4A53-B457-B198FEE3CCBD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B83C-8304-406B-9CD2-E78D2EA25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DF35-F6A5-4055-A973-A113A3E77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BAF3-685F-4C02-A79F-D85B243D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A75DF5-F45E-4F5E-951F-E8A485A82303}"/>
              </a:ext>
            </a:extLst>
          </p:cNvPr>
          <p:cNvSpPr/>
          <p:nvPr/>
        </p:nvSpPr>
        <p:spPr>
          <a:xfrm>
            <a:off x="2026024" y="1138518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0606CE-E232-4145-A26C-8DCF2D8AFB44}"/>
              </a:ext>
            </a:extLst>
          </p:cNvPr>
          <p:cNvSpPr/>
          <p:nvPr/>
        </p:nvSpPr>
        <p:spPr>
          <a:xfrm>
            <a:off x="6284284" y="1143005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622EF-7936-4187-A7E8-951EA80F8FF5}"/>
              </a:ext>
            </a:extLst>
          </p:cNvPr>
          <p:cNvSpPr txBox="1"/>
          <p:nvPr/>
        </p:nvSpPr>
        <p:spPr>
          <a:xfrm>
            <a:off x="2357718" y="1174385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negatively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7DDDB-FE7A-4460-93A7-085DE747BEB8}"/>
              </a:ext>
            </a:extLst>
          </p:cNvPr>
          <p:cNvSpPr txBox="1"/>
          <p:nvPr/>
        </p:nvSpPr>
        <p:spPr>
          <a:xfrm>
            <a:off x="6638398" y="1169904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positively</a:t>
            </a:r>
            <a:r>
              <a:rPr lang="en-US" sz="1200" dirty="0">
                <a:solidFill>
                  <a:schemeClr val="bg1"/>
                </a:solidFill>
              </a:rPr>
              <a:t> exposed to interest rates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0039EA-2E35-4912-A4E6-044D9C98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80" y="1697001"/>
            <a:ext cx="983890" cy="65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DFE070-9E49-4408-B7E5-F3D9887C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46" y="1631577"/>
            <a:ext cx="786345" cy="6916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D92E69-C78C-47F6-B927-211B6BA4C6B9}"/>
              </a:ext>
            </a:extLst>
          </p:cNvPr>
          <p:cNvSpPr/>
          <p:nvPr/>
        </p:nvSpPr>
        <p:spPr>
          <a:xfrm>
            <a:off x="4550749" y="1436592"/>
            <a:ext cx="1670757" cy="77684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98059-A5E0-48AE-9B39-F12E09F2F515}"/>
              </a:ext>
            </a:extLst>
          </p:cNvPr>
          <p:cNvSpPr txBox="1"/>
          <p:nvPr/>
        </p:nvSpPr>
        <p:spPr>
          <a:xfrm>
            <a:off x="4550749" y="1671907"/>
            <a:ext cx="163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Rate Increase            $$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02CB1-AB2E-4F26-A7F6-711F23074FBE}"/>
              </a:ext>
            </a:extLst>
          </p:cNvPr>
          <p:cNvSpPr txBox="1"/>
          <p:nvPr/>
        </p:nvSpPr>
        <p:spPr>
          <a:xfrm>
            <a:off x="3034556" y="1697001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 MPC</a:t>
            </a:r>
          </a:p>
          <a:p>
            <a:pPr algn="ctr"/>
            <a:r>
              <a:rPr lang="en-US" sz="1200" dirty="0"/>
              <a:t>Reduce Spending</a:t>
            </a:r>
          </a:p>
          <a:p>
            <a:pPr algn="ctr"/>
            <a:r>
              <a:rPr lang="en-US" sz="1200" dirty="0"/>
              <a:t>A LOT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81498-793F-4AB0-B245-418EDFEF217F}"/>
              </a:ext>
            </a:extLst>
          </p:cNvPr>
          <p:cNvSpPr txBox="1"/>
          <p:nvPr/>
        </p:nvSpPr>
        <p:spPr>
          <a:xfrm>
            <a:off x="7400398" y="1697005"/>
            <a:ext cx="13491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 MPC</a:t>
            </a:r>
          </a:p>
          <a:p>
            <a:pPr algn="ctr"/>
            <a:r>
              <a:rPr lang="en-US" sz="1200" dirty="0"/>
              <a:t>Increase Spending</a:t>
            </a:r>
          </a:p>
          <a:p>
            <a:pPr algn="ctr"/>
            <a:r>
              <a:rPr lang="en-US" sz="1200" dirty="0"/>
              <a:t>A LITTLE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FC2F17-DDD8-4064-A037-1D28CBB140FE}"/>
              </a:ext>
            </a:extLst>
          </p:cNvPr>
          <p:cNvSpPr/>
          <p:nvPr/>
        </p:nvSpPr>
        <p:spPr>
          <a:xfrm>
            <a:off x="4145044" y="2608164"/>
            <a:ext cx="2474258" cy="1281953"/>
          </a:xfrm>
          <a:prstGeom prst="roundRect">
            <a:avLst/>
          </a:prstGeom>
          <a:solidFill>
            <a:srgbClr val="5EAC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A348-5C4B-4BF8-B34F-72726B80642F}"/>
              </a:ext>
            </a:extLst>
          </p:cNvPr>
          <p:cNvSpPr txBox="1"/>
          <p:nvPr/>
        </p:nvSpPr>
        <p:spPr>
          <a:xfrm>
            <a:off x="4499158" y="2626099"/>
            <a:ext cx="17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Households </a:t>
            </a:r>
            <a:r>
              <a:rPr lang="en-US" sz="1200" i="1" dirty="0">
                <a:solidFill>
                  <a:schemeClr val="bg1"/>
                </a:solidFill>
              </a:rPr>
              <a:t>unexposed</a:t>
            </a:r>
            <a:r>
              <a:rPr lang="en-US" sz="1200" dirty="0">
                <a:solidFill>
                  <a:schemeClr val="bg1"/>
                </a:solidFill>
              </a:rPr>
              <a:t> to interest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360F1-E750-490F-8688-CE52EA300EA5}"/>
              </a:ext>
            </a:extLst>
          </p:cNvPr>
          <p:cNvSpPr txBox="1"/>
          <p:nvPr/>
        </p:nvSpPr>
        <p:spPr>
          <a:xfrm>
            <a:off x="5261157" y="3162164"/>
            <a:ext cx="143547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Very High MPC</a:t>
            </a:r>
          </a:p>
          <a:p>
            <a:pPr algn="ctr"/>
            <a:r>
              <a:rPr lang="en-US" sz="1200" dirty="0"/>
              <a:t>But Spending</a:t>
            </a:r>
          </a:p>
          <a:p>
            <a:pPr algn="ctr"/>
            <a:r>
              <a:rPr lang="en-US" sz="1200" dirty="0"/>
              <a:t>UNCHANGED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B2620B-9898-4CF2-B795-F2842A06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826" y="3091004"/>
            <a:ext cx="913340" cy="748268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44744D90-1621-4F69-AF33-7EEF3183B07E}"/>
              </a:ext>
            </a:extLst>
          </p:cNvPr>
          <p:cNvSpPr/>
          <p:nvPr/>
        </p:nvSpPr>
        <p:spPr>
          <a:xfrm>
            <a:off x="4252669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95FC641-CED5-4FA6-B5FA-A3A1379FF669}"/>
              </a:ext>
            </a:extLst>
          </p:cNvPr>
          <p:cNvSpPr/>
          <p:nvPr/>
        </p:nvSpPr>
        <p:spPr>
          <a:xfrm flipV="1">
            <a:off x="8531084" y="1436593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F0559F2-BC05-46F0-BB31-9D77E689C7DD}"/>
              </a:ext>
            </a:extLst>
          </p:cNvPr>
          <p:cNvSpPr/>
          <p:nvPr/>
        </p:nvSpPr>
        <p:spPr>
          <a:xfrm>
            <a:off x="6376153" y="293594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/>
      <p:bldP spid="20" grpId="0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4AD924A9-A68E-4D29-9D85-887D7DB24F9E}"/>
              </a:ext>
            </a:extLst>
          </p:cNvPr>
          <p:cNvSpPr/>
          <p:nvPr/>
        </p:nvSpPr>
        <p:spPr>
          <a:xfrm>
            <a:off x="4189921" y="1557436"/>
            <a:ext cx="181542" cy="76581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A64F0B7-A3EC-4355-A11F-DA2323BFECC2}"/>
              </a:ext>
            </a:extLst>
          </p:cNvPr>
          <p:cNvSpPr/>
          <p:nvPr/>
        </p:nvSpPr>
        <p:spPr>
          <a:xfrm flipV="1">
            <a:off x="4523858" y="1436592"/>
            <a:ext cx="174853" cy="1208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72E0CB1B-3B81-4279-98C5-AD382AF20EC2}"/>
              </a:ext>
            </a:extLst>
          </p:cNvPr>
          <p:cNvSpPr/>
          <p:nvPr/>
        </p:nvSpPr>
        <p:spPr>
          <a:xfrm>
            <a:off x="4856635" y="1482321"/>
            <a:ext cx="172565" cy="150230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21BE4-6EFC-4EE8-9947-C8CF485C4A42}"/>
              </a:ext>
            </a:extLst>
          </p:cNvPr>
          <p:cNvSpPr txBox="1"/>
          <p:nvPr/>
        </p:nvSpPr>
        <p:spPr>
          <a:xfrm>
            <a:off x="4309259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08438-9B1F-45BD-9248-55F66CA6D35D}"/>
              </a:ext>
            </a:extLst>
          </p:cNvPr>
          <p:cNvSpPr txBox="1"/>
          <p:nvPr/>
        </p:nvSpPr>
        <p:spPr>
          <a:xfrm>
            <a:off x="4622513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0C40C-012F-4341-8591-2B96F9F34F9F}"/>
              </a:ext>
            </a:extLst>
          </p:cNvPr>
          <p:cNvSpPr txBox="1"/>
          <p:nvPr/>
        </p:nvSpPr>
        <p:spPr>
          <a:xfrm>
            <a:off x="5023660" y="1372770"/>
            <a:ext cx="152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E31DF2F-134C-4A50-9B71-72FD3B365A07}"/>
              </a:ext>
            </a:extLst>
          </p:cNvPr>
          <p:cNvSpPr/>
          <p:nvPr/>
        </p:nvSpPr>
        <p:spPr>
          <a:xfrm>
            <a:off x="5252309" y="1557437"/>
            <a:ext cx="181542" cy="6613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8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Edmund Crawley</dc:creator>
  <cp:lastModifiedBy>Edmund Crawley</cp:lastModifiedBy>
  <cp:revision>8</cp:revision>
  <dcterms:created xsi:type="dcterms:W3CDTF">2018-09-07T19:27:14Z</dcterms:created>
  <dcterms:modified xsi:type="dcterms:W3CDTF">2018-09-07T20:54:13Z</dcterms:modified>
</cp:coreProperties>
</file>