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ACB6"/>
    <a:srgbClr val="232323"/>
    <a:srgbClr val="222221"/>
    <a:srgbClr val="6DB3B5"/>
    <a:srgbClr val="6DB9C3"/>
    <a:srgbClr val="6DB3C3"/>
    <a:srgbClr val="71B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mund Crawley" userId="5604ff08deb8de49" providerId="LiveId" clId="{AD5C14C3-8D77-4BFF-AAAD-F45DD473A74C}"/>
    <pc:docChg chg="undo custSel addSld modSld sldOrd">
      <pc:chgData name="Edmund Crawley" userId="5604ff08deb8de49" providerId="LiveId" clId="{AD5C14C3-8D77-4BFF-AAAD-F45DD473A74C}" dt="2018-09-10T22:12:35.208" v="516" actId="114"/>
      <pc:docMkLst>
        <pc:docMk/>
      </pc:docMkLst>
      <pc:sldChg chg="addSp delSp modSp delAnim modAnim">
        <pc:chgData name="Edmund Crawley" userId="5604ff08deb8de49" providerId="LiveId" clId="{AD5C14C3-8D77-4BFF-AAAD-F45DD473A74C}" dt="2018-09-10T21:32:33.847" v="367" actId="14100"/>
        <pc:sldMkLst>
          <pc:docMk/>
          <pc:sldMk cId="3987087717" sldId="257"/>
        </pc:sldMkLst>
        <pc:spChg chg="add mod">
          <ac:chgData name="Edmund Crawley" userId="5604ff08deb8de49" providerId="LiveId" clId="{AD5C14C3-8D77-4BFF-AAAD-F45DD473A74C}" dt="2018-09-10T21:30:48.320" v="349" actId="1076"/>
          <ac:spMkLst>
            <pc:docMk/>
            <pc:sldMk cId="3987087717" sldId="257"/>
            <ac:spMk id="11" creationId="{DB87F4E0-1086-412F-B4CB-382126F1C85F}"/>
          </ac:spMkLst>
        </pc:spChg>
        <pc:spChg chg="add del mod">
          <ac:chgData name="Edmund Crawley" userId="5604ff08deb8de49" providerId="LiveId" clId="{AD5C14C3-8D77-4BFF-AAAD-F45DD473A74C}" dt="2018-09-10T21:32:04.544" v="362" actId="478"/>
          <ac:spMkLst>
            <pc:docMk/>
            <pc:sldMk cId="3987087717" sldId="257"/>
            <ac:spMk id="12" creationId="{8FB1A18B-75F7-4BF1-9BD4-3A373BCD96DF}"/>
          </ac:spMkLst>
        </pc:spChg>
        <pc:spChg chg="add del">
          <ac:chgData name="Edmund Crawley" userId="5604ff08deb8de49" providerId="LiveId" clId="{AD5C14C3-8D77-4BFF-AAAD-F45DD473A74C}" dt="2018-09-10T21:30:58.254" v="351"/>
          <ac:spMkLst>
            <pc:docMk/>
            <pc:sldMk cId="3987087717" sldId="257"/>
            <ac:spMk id="13" creationId="{66CC7F85-B6E8-4BE6-A958-AA489C683544}"/>
          </ac:spMkLst>
        </pc:spChg>
        <pc:spChg chg="add del">
          <ac:chgData name="Edmund Crawley" userId="5604ff08deb8de49" providerId="LiveId" clId="{AD5C14C3-8D77-4BFF-AAAD-F45DD473A74C}" dt="2018-09-10T21:30:58.254" v="351"/>
          <ac:spMkLst>
            <pc:docMk/>
            <pc:sldMk cId="3987087717" sldId="257"/>
            <ac:spMk id="14" creationId="{69DCAF0B-60AD-4B43-BFF1-44F11A8C52C0}"/>
          </ac:spMkLst>
        </pc:spChg>
        <pc:spChg chg="add mod">
          <ac:chgData name="Edmund Crawley" userId="5604ff08deb8de49" providerId="LiveId" clId="{AD5C14C3-8D77-4BFF-AAAD-F45DD473A74C}" dt="2018-09-10T21:31:13.506" v="354" actId="1076"/>
          <ac:spMkLst>
            <pc:docMk/>
            <pc:sldMk cId="3987087717" sldId="257"/>
            <ac:spMk id="15" creationId="{1EC07ACC-245B-412D-948E-C5B79CC954B0}"/>
          </ac:spMkLst>
        </pc:spChg>
        <pc:spChg chg="add mod">
          <ac:chgData name="Edmund Crawley" userId="5604ff08deb8de49" providerId="LiveId" clId="{AD5C14C3-8D77-4BFF-AAAD-F45DD473A74C}" dt="2018-09-10T21:31:23.146" v="356" actId="1076"/>
          <ac:spMkLst>
            <pc:docMk/>
            <pc:sldMk cId="3987087717" sldId="257"/>
            <ac:spMk id="16" creationId="{B5F61F62-CB7C-4A89-87C7-0060A4DFC702}"/>
          </ac:spMkLst>
        </pc:spChg>
        <pc:spChg chg="add mod">
          <ac:chgData name="Edmund Crawley" userId="5604ff08deb8de49" providerId="LiveId" clId="{AD5C14C3-8D77-4BFF-AAAD-F45DD473A74C}" dt="2018-09-10T21:31:40.589" v="358" actId="1076"/>
          <ac:spMkLst>
            <pc:docMk/>
            <pc:sldMk cId="3987087717" sldId="257"/>
            <ac:spMk id="17" creationId="{FB271547-D8A5-4C5C-99E6-E5410A791409}"/>
          </ac:spMkLst>
        </pc:spChg>
        <pc:spChg chg="add mod">
          <ac:chgData name="Edmund Crawley" userId="5604ff08deb8de49" providerId="LiveId" clId="{AD5C14C3-8D77-4BFF-AAAD-F45DD473A74C}" dt="2018-09-10T21:31:57.423" v="360" actId="1076"/>
          <ac:spMkLst>
            <pc:docMk/>
            <pc:sldMk cId="3987087717" sldId="257"/>
            <ac:spMk id="18" creationId="{12DE370A-FEBA-4696-AAD0-AF64DA9AB990}"/>
          </ac:spMkLst>
        </pc:spChg>
        <pc:spChg chg="add mod">
          <ac:chgData name="Edmund Crawley" userId="5604ff08deb8de49" providerId="LiveId" clId="{AD5C14C3-8D77-4BFF-AAAD-F45DD473A74C}" dt="2018-09-10T21:32:33.847" v="367" actId="14100"/>
          <ac:spMkLst>
            <pc:docMk/>
            <pc:sldMk cId="3987087717" sldId="257"/>
            <ac:spMk id="19" creationId="{E60B1D13-7EF1-460B-A5E4-803D2A6A67C5}"/>
          </ac:spMkLst>
        </pc:spChg>
        <pc:spChg chg="add mod">
          <ac:chgData name="Edmund Crawley" userId="5604ff08deb8de49" providerId="LiveId" clId="{AD5C14C3-8D77-4BFF-AAAD-F45DD473A74C}" dt="2018-09-10T21:32:27.285" v="366" actId="1076"/>
          <ac:spMkLst>
            <pc:docMk/>
            <pc:sldMk cId="3987087717" sldId="257"/>
            <ac:spMk id="20" creationId="{9F6D2EA5-F183-4ED4-9E51-DAF651D49713}"/>
          </ac:spMkLst>
        </pc:spChg>
      </pc:sldChg>
      <pc:sldChg chg="addSp delSp modSp add ord addAnim delAnim modAnim">
        <pc:chgData name="Edmund Crawley" userId="5604ff08deb8de49" providerId="LiveId" clId="{AD5C14C3-8D77-4BFF-AAAD-F45DD473A74C}" dt="2018-09-10T22:12:35.208" v="516" actId="114"/>
        <pc:sldMkLst>
          <pc:docMk/>
          <pc:sldMk cId="3824343056" sldId="258"/>
        </pc:sldMkLst>
        <pc:spChg chg="del">
          <ac:chgData name="Edmund Crawley" userId="5604ff08deb8de49" providerId="LiveId" clId="{AD5C14C3-8D77-4BFF-AAAD-F45DD473A74C}" dt="2018-09-10T16:10:45.633" v="2" actId="478"/>
          <ac:spMkLst>
            <pc:docMk/>
            <pc:sldMk cId="3824343056" sldId="258"/>
            <ac:spMk id="2" creationId="{FBF237F7-9887-42D6-821D-2DA611C66928}"/>
          </ac:spMkLst>
        </pc:spChg>
        <pc:spChg chg="del">
          <ac:chgData name="Edmund Crawley" userId="5604ff08deb8de49" providerId="LiveId" clId="{AD5C14C3-8D77-4BFF-AAAD-F45DD473A74C}" dt="2018-09-10T16:10:47.710" v="3" actId="478"/>
          <ac:spMkLst>
            <pc:docMk/>
            <pc:sldMk cId="3824343056" sldId="258"/>
            <ac:spMk id="3" creationId="{4FB65FC2-CD32-44BD-9BAF-304414C5EDAA}"/>
          </ac:spMkLst>
        </pc:spChg>
        <pc:spChg chg="add mod">
          <ac:chgData name="Edmund Crawley" userId="5604ff08deb8de49" providerId="LiveId" clId="{AD5C14C3-8D77-4BFF-AAAD-F45DD473A74C}" dt="2018-09-10T18:08:01.125" v="43" actId="14100"/>
          <ac:spMkLst>
            <pc:docMk/>
            <pc:sldMk cId="3824343056" sldId="258"/>
            <ac:spMk id="4" creationId="{A834B1E7-A1F0-4827-BDA1-A136472A582F}"/>
          </ac:spMkLst>
        </pc:spChg>
        <pc:spChg chg="add mod">
          <ac:chgData name="Edmund Crawley" userId="5604ff08deb8de49" providerId="LiveId" clId="{AD5C14C3-8D77-4BFF-AAAD-F45DD473A74C}" dt="2018-09-10T18:08:06.553" v="44" actId="14100"/>
          <ac:spMkLst>
            <pc:docMk/>
            <pc:sldMk cId="3824343056" sldId="258"/>
            <ac:spMk id="5" creationId="{FB017795-F172-4D4E-8527-ECAAD0363F1A}"/>
          </ac:spMkLst>
        </pc:spChg>
        <pc:spChg chg="add del mod">
          <ac:chgData name="Edmund Crawley" userId="5604ff08deb8de49" providerId="LiveId" clId="{AD5C14C3-8D77-4BFF-AAAD-F45DD473A74C}" dt="2018-09-10T16:11:39.663" v="9" actId="478"/>
          <ac:spMkLst>
            <pc:docMk/>
            <pc:sldMk cId="3824343056" sldId="258"/>
            <ac:spMk id="6" creationId="{5B8F851F-2CE4-4659-AAD8-BC9CF6213BAD}"/>
          </ac:spMkLst>
        </pc:spChg>
        <pc:spChg chg="add del mod">
          <ac:chgData name="Edmund Crawley" userId="5604ff08deb8de49" providerId="LiveId" clId="{AD5C14C3-8D77-4BFF-AAAD-F45DD473A74C}" dt="2018-09-10T16:12:19.454" v="16" actId="478"/>
          <ac:spMkLst>
            <pc:docMk/>
            <pc:sldMk cId="3824343056" sldId="258"/>
            <ac:spMk id="7" creationId="{A5424A73-65EE-44A7-A41F-A15D8BD65BB7}"/>
          </ac:spMkLst>
        </pc:spChg>
        <pc:spChg chg="add del">
          <ac:chgData name="Edmund Crawley" userId="5604ff08deb8de49" providerId="LiveId" clId="{AD5C14C3-8D77-4BFF-AAAD-F45DD473A74C}" dt="2018-09-10T16:10:55.742" v="5" actId="478"/>
          <ac:spMkLst>
            <pc:docMk/>
            <pc:sldMk cId="3824343056" sldId="258"/>
            <ac:spMk id="10" creationId="{5562A2C4-C78C-49C7-80FF-83207EBE53D6}"/>
          </ac:spMkLst>
        </pc:spChg>
        <pc:spChg chg="add del">
          <ac:chgData name="Edmund Crawley" userId="5604ff08deb8de49" providerId="LiveId" clId="{AD5C14C3-8D77-4BFF-AAAD-F45DD473A74C}" dt="2018-09-10T16:10:55.742" v="5" actId="478"/>
          <ac:spMkLst>
            <pc:docMk/>
            <pc:sldMk cId="3824343056" sldId="258"/>
            <ac:spMk id="11" creationId="{1EFD089D-6228-44F2-BD51-8F61DC590F28}"/>
          </ac:spMkLst>
        </pc:spChg>
        <pc:spChg chg="add del mod">
          <ac:chgData name="Edmund Crawley" userId="5604ff08deb8de49" providerId="LiveId" clId="{AD5C14C3-8D77-4BFF-AAAD-F45DD473A74C}" dt="2018-09-10T16:11:45.800" v="10" actId="478"/>
          <ac:spMkLst>
            <pc:docMk/>
            <pc:sldMk cId="3824343056" sldId="258"/>
            <ac:spMk id="12" creationId="{BA628A34-9E33-415B-A1E7-44C39C6F82D0}"/>
          </ac:spMkLst>
        </pc:spChg>
        <pc:spChg chg="add del mod">
          <ac:chgData name="Edmund Crawley" userId="5604ff08deb8de49" providerId="LiveId" clId="{AD5C14C3-8D77-4BFF-AAAD-F45DD473A74C}" dt="2018-09-10T16:12:15.402" v="15" actId="478"/>
          <ac:spMkLst>
            <pc:docMk/>
            <pc:sldMk cId="3824343056" sldId="258"/>
            <ac:spMk id="13" creationId="{E1F3DB18-104D-4A02-BCD4-2F5764BD76C5}"/>
          </ac:spMkLst>
        </pc:spChg>
        <pc:spChg chg="add mod">
          <ac:chgData name="Edmund Crawley" userId="5604ff08deb8de49" providerId="LiveId" clId="{AD5C14C3-8D77-4BFF-AAAD-F45DD473A74C}" dt="2018-09-10T21:31:01.614" v="352" actId="1076"/>
          <ac:spMkLst>
            <pc:docMk/>
            <pc:sldMk cId="3824343056" sldId="258"/>
            <ac:spMk id="14" creationId="{9F6CDF6D-0A2A-48DB-941E-D68AB4508E82}"/>
          </ac:spMkLst>
        </pc:spChg>
        <pc:spChg chg="add del mod">
          <ac:chgData name="Edmund Crawley" userId="5604ff08deb8de49" providerId="LiveId" clId="{AD5C14C3-8D77-4BFF-AAAD-F45DD473A74C}" dt="2018-09-10T16:12:36.674" v="20" actId="478"/>
          <ac:spMkLst>
            <pc:docMk/>
            <pc:sldMk cId="3824343056" sldId="258"/>
            <ac:spMk id="15" creationId="{D9AB6F7D-333B-43A1-A805-8C708BC7CFF0}"/>
          </ac:spMkLst>
        </pc:spChg>
        <pc:spChg chg="add del mod">
          <ac:chgData name="Edmund Crawley" userId="5604ff08deb8de49" providerId="LiveId" clId="{AD5C14C3-8D77-4BFF-AAAD-F45DD473A74C}" dt="2018-09-10T16:12:39.753" v="21" actId="478"/>
          <ac:spMkLst>
            <pc:docMk/>
            <pc:sldMk cId="3824343056" sldId="258"/>
            <ac:spMk id="16" creationId="{0895EBA5-2393-4A17-B785-4A14731C6804}"/>
          </ac:spMkLst>
        </pc:spChg>
        <pc:spChg chg="add del mod">
          <ac:chgData name="Edmund Crawley" userId="5604ff08deb8de49" providerId="LiveId" clId="{AD5C14C3-8D77-4BFF-AAAD-F45DD473A74C}" dt="2018-09-10T16:11:48.017" v="11" actId="478"/>
          <ac:spMkLst>
            <pc:docMk/>
            <pc:sldMk cId="3824343056" sldId="258"/>
            <ac:spMk id="18" creationId="{6460B548-1AC4-46E9-A228-CFDF92969486}"/>
          </ac:spMkLst>
        </pc:spChg>
        <pc:spChg chg="add del mod">
          <ac:chgData name="Edmund Crawley" userId="5604ff08deb8de49" providerId="LiveId" clId="{AD5C14C3-8D77-4BFF-AAAD-F45DD473A74C}" dt="2018-09-10T16:12:07.525" v="14" actId="478"/>
          <ac:spMkLst>
            <pc:docMk/>
            <pc:sldMk cId="3824343056" sldId="258"/>
            <ac:spMk id="19" creationId="{72A57D8A-A9C0-4A34-B4DC-C3BBDAFF2B9A}"/>
          </ac:spMkLst>
        </pc:spChg>
        <pc:spChg chg="add del mod">
          <ac:chgData name="Edmund Crawley" userId="5604ff08deb8de49" providerId="LiveId" clId="{AD5C14C3-8D77-4BFF-AAAD-F45DD473A74C}" dt="2018-09-10T16:12:33.077" v="19" actId="478"/>
          <ac:spMkLst>
            <pc:docMk/>
            <pc:sldMk cId="3824343056" sldId="258"/>
            <ac:spMk id="20" creationId="{AF4F1CF5-C53B-4F46-90CB-E04CC9DB52BC}"/>
          </ac:spMkLst>
        </pc:spChg>
        <pc:spChg chg="add mod">
          <ac:chgData name="Edmund Crawley" userId="5604ff08deb8de49" providerId="LiveId" clId="{AD5C14C3-8D77-4BFF-AAAD-F45DD473A74C}" dt="2018-09-10T18:09:53.118" v="107" actId="1076"/>
          <ac:spMkLst>
            <pc:docMk/>
            <pc:sldMk cId="3824343056" sldId="258"/>
            <ac:spMk id="21" creationId="{7CC902D2-2AB0-4254-B204-EFE657A96007}"/>
          </ac:spMkLst>
        </pc:spChg>
        <pc:spChg chg="add mod">
          <ac:chgData name="Edmund Crawley" userId="5604ff08deb8de49" providerId="LiveId" clId="{AD5C14C3-8D77-4BFF-AAAD-F45DD473A74C}" dt="2018-09-10T18:09:27.433" v="75" actId="207"/>
          <ac:spMkLst>
            <pc:docMk/>
            <pc:sldMk cId="3824343056" sldId="258"/>
            <ac:spMk id="22" creationId="{22EC73A1-1F35-4873-B95B-D186F7A63F8D}"/>
          </ac:spMkLst>
        </pc:spChg>
        <pc:spChg chg="add mod">
          <ac:chgData name="Edmund Crawley" userId="5604ff08deb8de49" providerId="LiveId" clId="{AD5C14C3-8D77-4BFF-AAAD-F45DD473A74C}" dt="2018-09-10T18:10:37.614" v="120" actId="1076"/>
          <ac:spMkLst>
            <pc:docMk/>
            <pc:sldMk cId="3824343056" sldId="258"/>
            <ac:spMk id="23" creationId="{72209191-38EC-4BA9-91C0-AC0B428EBB5D}"/>
          </ac:spMkLst>
        </pc:spChg>
        <pc:spChg chg="add mod">
          <ac:chgData name="Edmund Crawley" userId="5604ff08deb8de49" providerId="LiveId" clId="{AD5C14C3-8D77-4BFF-AAAD-F45DD473A74C}" dt="2018-09-10T18:11:18.829" v="130" actId="1076"/>
          <ac:spMkLst>
            <pc:docMk/>
            <pc:sldMk cId="3824343056" sldId="258"/>
            <ac:spMk id="24" creationId="{42A2BBA6-AEDB-418C-8AB6-8BBD9DA873A8}"/>
          </ac:spMkLst>
        </pc:spChg>
        <pc:spChg chg="add mod">
          <ac:chgData name="Edmund Crawley" userId="5604ff08deb8de49" providerId="LiveId" clId="{AD5C14C3-8D77-4BFF-AAAD-F45DD473A74C}" dt="2018-09-10T18:47:16.634" v="168" actId="1076"/>
          <ac:spMkLst>
            <pc:docMk/>
            <pc:sldMk cId="3824343056" sldId="258"/>
            <ac:spMk id="25" creationId="{A3720733-1A09-429B-8E95-804CC5A5FD4F}"/>
          </ac:spMkLst>
        </pc:spChg>
        <pc:spChg chg="add mod">
          <ac:chgData name="Edmund Crawley" userId="5604ff08deb8de49" providerId="LiveId" clId="{AD5C14C3-8D77-4BFF-AAAD-F45DD473A74C}" dt="2018-09-10T18:47:22.205" v="169" actId="1076"/>
          <ac:spMkLst>
            <pc:docMk/>
            <pc:sldMk cId="3824343056" sldId="258"/>
            <ac:spMk id="26" creationId="{6E9557EF-A1F6-4DAB-A5A9-94EBA0786B3E}"/>
          </ac:spMkLst>
        </pc:spChg>
        <pc:spChg chg="add mod">
          <ac:chgData name="Edmund Crawley" userId="5604ff08deb8de49" providerId="LiveId" clId="{AD5C14C3-8D77-4BFF-AAAD-F45DD473A74C}" dt="2018-09-10T18:42:16.390" v="163" actId="14100"/>
          <ac:spMkLst>
            <pc:docMk/>
            <pc:sldMk cId="3824343056" sldId="258"/>
            <ac:spMk id="27" creationId="{DE7776D1-49C6-4424-B990-212E1051C1BE}"/>
          </ac:spMkLst>
        </pc:spChg>
        <pc:spChg chg="add mod">
          <ac:chgData name="Edmund Crawley" userId="5604ff08deb8de49" providerId="LiveId" clId="{AD5C14C3-8D77-4BFF-AAAD-F45DD473A74C}" dt="2018-09-10T21:29:42.630" v="347" actId="1076"/>
          <ac:spMkLst>
            <pc:docMk/>
            <pc:sldMk cId="3824343056" sldId="258"/>
            <ac:spMk id="29" creationId="{0FBC5597-2C4A-4873-B467-17C401ABD8CB}"/>
          </ac:spMkLst>
        </pc:spChg>
        <pc:spChg chg="add del mod">
          <ac:chgData name="Edmund Crawley" userId="5604ff08deb8de49" providerId="LiveId" clId="{AD5C14C3-8D77-4BFF-AAAD-F45DD473A74C}" dt="2018-09-10T21:29:10.362" v="339" actId="1076"/>
          <ac:spMkLst>
            <pc:docMk/>
            <pc:sldMk cId="3824343056" sldId="258"/>
            <ac:spMk id="30" creationId="{6E9A9A3B-486F-417D-A1C4-58A8833384C8}"/>
          </ac:spMkLst>
        </pc:spChg>
        <pc:spChg chg="add del mod">
          <ac:chgData name="Edmund Crawley" userId="5604ff08deb8de49" providerId="LiveId" clId="{AD5C14C3-8D77-4BFF-AAAD-F45DD473A74C}" dt="2018-09-10T21:29:11.095" v="340" actId="1076"/>
          <ac:spMkLst>
            <pc:docMk/>
            <pc:sldMk cId="3824343056" sldId="258"/>
            <ac:spMk id="31" creationId="{30A30FD4-AD13-4B0E-A82E-FF74121BD447}"/>
          </ac:spMkLst>
        </pc:spChg>
        <pc:spChg chg="add mod">
          <ac:chgData name="Edmund Crawley" userId="5604ff08deb8de49" providerId="LiveId" clId="{AD5C14C3-8D77-4BFF-AAAD-F45DD473A74C}" dt="2018-09-10T21:09:23.491" v="252" actId="1037"/>
          <ac:spMkLst>
            <pc:docMk/>
            <pc:sldMk cId="3824343056" sldId="258"/>
            <ac:spMk id="32" creationId="{51207E7C-91F7-465E-9D4F-D2504D4230F5}"/>
          </ac:spMkLst>
        </pc:spChg>
        <pc:spChg chg="add mod">
          <ac:chgData name="Edmund Crawley" userId="5604ff08deb8de49" providerId="LiveId" clId="{AD5C14C3-8D77-4BFF-AAAD-F45DD473A74C}" dt="2018-09-10T21:14:49.343" v="286" actId="1038"/>
          <ac:spMkLst>
            <pc:docMk/>
            <pc:sldMk cId="3824343056" sldId="258"/>
            <ac:spMk id="33" creationId="{9A3E5827-BA3B-495B-A348-534651BEE187}"/>
          </ac:spMkLst>
        </pc:spChg>
        <pc:spChg chg="add mod">
          <ac:chgData name="Edmund Crawley" userId="5604ff08deb8de49" providerId="LiveId" clId="{AD5C14C3-8D77-4BFF-AAAD-F45DD473A74C}" dt="2018-09-10T21:12:21.824" v="281" actId="1036"/>
          <ac:spMkLst>
            <pc:docMk/>
            <pc:sldMk cId="3824343056" sldId="258"/>
            <ac:spMk id="34" creationId="{EC29A13E-4B52-4029-9D71-113B13B8E00A}"/>
          </ac:spMkLst>
        </pc:spChg>
        <pc:spChg chg="add mod">
          <ac:chgData name="Edmund Crawley" userId="5604ff08deb8de49" providerId="LiveId" clId="{AD5C14C3-8D77-4BFF-AAAD-F45DD473A74C}" dt="2018-09-10T21:12:44.528" v="285" actId="14100"/>
          <ac:spMkLst>
            <pc:docMk/>
            <pc:sldMk cId="3824343056" sldId="258"/>
            <ac:spMk id="35" creationId="{64F9C0A0-9ED9-492D-B409-2688DFB3966C}"/>
          </ac:spMkLst>
        </pc:spChg>
        <pc:spChg chg="add mod">
          <ac:chgData name="Edmund Crawley" userId="5604ff08deb8de49" providerId="LiveId" clId="{AD5C14C3-8D77-4BFF-AAAD-F45DD473A74C}" dt="2018-09-10T21:42:12.317" v="369" actId="1076"/>
          <ac:spMkLst>
            <pc:docMk/>
            <pc:sldMk cId="3824343056" sldId="258"/>
            <ac:spMk id="36" creationId="{51E978A5-2540-493E-B090-C8C9C3DEF3B3}"/>
          </ac:spMkLst>
        </pc:spChg>
        <pc:spChg chg="add mod">
          <ac:chgData name="Edmund Crawley" userId="5604ff08deb8de49" providerId="LiveId" clId="{AD5C14C3-8D77-4BFF-AAAD-F45DD473A74C}" dt="2018-09-10T21:42:12.317" v="369" actId="1076"/>
          <ac:spMkLst>
            <pc:docMk/>
            <pc:sldMk cId="3824343056" sldId="258"/>
            <ac:spMk id="37" creationId="{023F5BAE-119B-406F-8ACA-3651433283B8}"/>
          </ac:spMkLst>
        </pc:spChg>
        <pc:spChg chg="add mod">
          <ac:chgData name="Edmund Crawley" userId="5604ff08deb8de49" providerId="LiveId" clId="{AD5C14C3-8D77-4BFF-AAAD-F45DD473A74C}" dt="2018-09-10T21:42:12.317" v="369" actId="1076"/>
          <ac:spMkLst>
            <pc:docMk/>
            <pc:sldMk cId="3824343056" sldId="258"/>
            <ac:spMk id="38" creationId="{88E46573-3AC0-4E5D-A904-8823DC14FB2F}"/>
          </ac:spMkLst>
        </pc:spChg>
        <pc:spChg chg="add mod">
          <ac:chgData name="Edmund Crawley" userId="5604ff08deb8de49" providerId="LiveId" clId="{AD5C14C3-8D77-4BFF-AAAD-F45DD473A74C}" dt="2018-09-10T21:42:12.317" v="369" actId="1076"/>
          <ac:spMkLst>
            <pc:docMk/>
            <pc:sldMk cId="3824343056" sldId="258"/>
            <ac:spMk id="39" creationId="{B099CD58-C511-4480-AB0F-EF8208008600}"/>
          </ac:spMkLst>
        </pc:spChg>
        <pc:spChg chg="add mod">
          <ac:chgData name="Edmund Crawley" userId="5604ff08deb8de49" providerId="LiveId" clId="{AD5C14C3-8D77-4BFF-AAAD-F45DD473A74C}" dt="2018-09-10T21:42:12.317" v="369" actId="1076"/>
          <ac:spMkLst>
            <pc:docMk/>
            <pc:sldMk cId="3824343056" sldId="258"/>
            <ac:spMk id="40" creationId="{DBF12129-17DD-4C79-8000-F7DB6837CC01}"/>
          </ac:spMkLst>
        </pc:spChg>
        <pc:spChg chg="add mod">
          <ac:chgData name="Edmund Crawley" userId="5604ff08deb8de49" providerId="LiveId" clId="{AD5C14C3-8D77-4BFF-AAAD-F45DD473A74C}" dt="2018-09-10T21:42:12.317" v="369" actId="1076"/>
          <ac:spMkLst>
            <pc:docMk/>
            <pc:sldMk cId="3824343056" sldId="258"/>
            <ac:spMk id="41" creationId="{F30B985A-786A-49D4-9703-9219594FBF29}"/>
          </ac:spMkLst>
        </pc:spChg>
        <pc:spChg chg="add mod">
          <ac:chgData name="Edmund Crawley" userId="5604ff08deb8de49" providerId="LiveId" clId="{AD5C14C3-8D77-4BFF-AAAD-F45DD473A74C}" dt="2018-09-10T21:42:12.317" v="369" actId="1076"/>
          <ac:spMkLst>
            <pc:docMk/>
            <pc:sldMk cId="3824343056" sldId="258"/>
            <ac:spMk id="42" creationId="{B89324CD-4707-425F-8363-1676FD8E6918}"/>
          </ac:spMkLst>
        </pc:spChg>
        <pc:spChg chg="add mod">
          <ac:chgData name="Edmund Crawley" userId="5604ff08deb8de49" providerId="LiveId" clId="{AD5C14C3-8D77-4BFF-AAAD-F45DD473A74C}" dt="2018-09-10T22:12:17.513" v="514" actId="114"/>
          <ac:spMkLst>
            <pc:docMk/>
            <pc:sldMk cId="3824343056" sldId="258"/>
            <ac:spMk id="43" creationId="{C3559FD1-3806-4A8A-934C-967ADA2EBC5A}"/>
          </ac:spMkLst>
        </pc:spChg>
        <pc:spChg chg="add mod">
          <ac:chgData name="Edmund Crawley" userId="5604ff08deb8de49" providerId="LiveId" clId="{AD5C14C3-8D77-4BFF-AAAD-F45DD473A74C}" dt="2018-09-10T22:12:35.208" v="516" actId="114"/>
          <ac:spMkLst>
            <pc:docMk/>
            <pc:sldMk cId="3824343056" sldId="258"/>
            <ac:spMk id="44" creationId="{2B7049AA-0B30-4A23-A037-16B59604A68C}"/>
          </ac:spMkLst>
        </pc:spChg>
        <pc:picChg chg="add mod">
          <ac:chgData name="Edmund Crawley" userId="5604ff08deb8de49" providerId="LiveId" clId="{AD5C14C3-8D77-4BFF-AAAD-F45DD473A74C}" dt="2018-09-10T18:11:21.300" v="131" actId="1076"/>
          <ac:picMkLst>
            <pc:docMk/>
            <pc:sldMk cId="3824343056" sldId="258"/>
            <ac:picMk id="8" creationId="{839C2947-445F-4D50-9240-4AAEAA6710BD}"/>
          </ac:picMkLst>
        </pc:picChg>
        <pc:picChg chg="add mod">
          <ac:chgData name="Edmund Crawley" userId="5604ff08deb8de49" providerId="LiveId" clId="{AD5C14C3-8D77-4BFF-AAAD-F45DD473A74C}" dt="2018-09-10T18:09:44.413" v="104" actId="1076"/>
          <ac:picMkLst>
            <pc:docMk/>
            <pc:sldMk cId="3824343056" sldId="258"/>
            <ac:picMk id="9" creationId="{7728CAC3-056E-4BB0-B74F-09545DE8A95E}"/>
          </ac:picMkLst>
        </pc:picChg>
        <pc:picChg chg="add mod">
          <ac:chgData name="Edmund Crawley" userId="5604ff08deb8de49" providerId="LiveId" clId="{AD5C14C3-8D77-4BFF-AAAD-F45DD473A74C}" dt="2018-09-10T18:10:05.817" v="108" actId="1076"/>
          <ac:picMkLst>
            <pc:docMk/>
            <pc:sldMk cId="3824343056" sldId="258"/>
            <ac:picMk id="17" creationId="{AE4711AC-A697-4FFD-AD53-74E8B4A0ACEB}"/>
          </ac:picMkLst>
        </pc:picChg>
        <pc:picChg chg="add mod">
          <ac:chgData name="Edmund Crawley" userId="5604ff08deb8de49" providerId="LiveId" clId="{AD5C14C3-8D77-4BFF-AAAD-F45DD473A74C}" dt="2018-09-10T18:43:50.951" v="167" actId="1076"/>
          <ac:picMkLst>
            <pc:docMk/>
            <pc:sldMk cId="3824343056" sldId="258"/>
            <ac:picMk id="28" creationId="{A34A28B9-BE59-4C4B-B9F2-4C01BFA11BC9}"/>
          </ac:picMkLst>
        </pc:picChg>
      </pc:sldChg>
    </pc:docChg>
  </pc:docChgLst>
  <pc:docChgLst>
    <pc:chgData name="Edmund Crawley" userId="5604ff08deb8de49" providerId="LiveId" clId="{501EA124-0FCB-41A0-8E0F-DE8006257D16}"/>
    <pc:docChg chg="undo custSel addSld modSld">
      <pc:chgData name="Edmund Crawley" userId="5604ff08deb8de49" providerId="LiveId" clId="{501EA124-0FCB-41A0-8E0F-DE8006257D16}" dt="2018-09-07T20:49:47.914" v="756" actId="2085"/>
      <pc:docMkLst>
        <pc:docMk/>
      </pc:docMkLst>
      <pc:sldChg chg="addSp delSp modSp modAnim">
        <pc:chgData name="Edmund Crawley" userId="5604ff08deb8de49" providerId="LiveId" clId="{501EA124-0FCB-41A0-8E0F-DE8006257D16}" dt="2018-09-07T20:49:31.918" v="755" actId="2085"/>
        <pc:sldMkLst>
          <pc:docMk/>
          <pc:sldMk cId="1727725578" sldId="256"/>
        </pc:sldMkLst>
        <pc:spChg chg="mod">
          <ac:chgData name="Edmund Crawley" userId="5604ff08deb8de49" providerId="LiveId" clId="{501EA124-0FCB-41A0-8E0F-DE8006257D16}" dt="2018-09-07T19:47:48.869" v="1" actId="14100"/>
          <ac:spMkLst>
            <pc:docMk/>
            <pc:sldMk cId="1727725578" sldId="256"/>
            <ac:spMk id="4" creationId="{2EA75DF5-F45E-4F5E-951F-E8A485A82303}"/>
          </ac:spMkLst>
        </pc:spChg>
        <pc:spChg chg="mod">
          <ac:chgData name="Edmund Crawley" userId="5604ff08deb8de49" providerId="LiveId" clId="{501EA124-0FCB-41A0-8E0F-DE8006257D16}" dt="2018-09-07T19:53:11.183" v="54" actId="1038"/>
          <ac:spMkLst>
            <pc:docMk/>
            <pc:sldMk cId="1727725578" sldId="256"/>
            <ac:spMk id="5" creationId="{4C0606CE-E232-4145-A26C-8DCF2D8AFB44}"/>
          </ac:spMkLst>
        </pc:spChg>
        <pc:spChg chg="mod">
          <ac:chgData name="Edmund Crawley" userId="5604ff08deb8de49" providerId="LiveId" clId="{501EA124-0FCB-41A0-8E0F-DE8006257D16}" dt="2018-09-07T20:21:15.519" v="480" actId="1035"/>
          <ac:spMkLst>
            <pc:docMk/>
            <pc:sldMk cId="1727725578" sldId="256"/>
            <ac:spMk id="6" creationId="{BC3622EF-7936-4187-A7E8-951EA80F8FF5}"/>
          </ac:spMkLst>
        </pc:spChg>
        <pc:spChg chg="del mod">
          <ac:chgData name="Edmund Crawley" userId="5604ff08deb8de49" providerId="LiveId" clId="{501EA124-0FCB-41A0-8E0F-DE8006257D16}" dt="2018-09-07T19:53:05.622" v="26" actId="478"/>
          <ac:spMkLst>
            <pc:docMk/>
            <pc:sldMk cId="1727725578" sldId="256"/>
            <ac:spMk id="7" creationId="{5A14E766-18B7-409E-A34A-716911122078}"/>
          </ac:spMkLst>
        </pc:spChg>
        <pc:spChg chg="mod">
          <ac:chgData name="Edmund Crawley" userId="5604ff08deb8de49" providerId="LiveId" clId="{501EA124-0FCB-41A0-8E0F-DE8006257D16}" dt="2018-09-07T20:21:09.561" v="471" actId="1035"/>
          <ac:spMkLst>
            <pc:docMk/>
            <pc:sldMk cId="1727725578" sldId="256"/>
            <ac:spMk id="8" creationId="{9DA7DDDB-FE7A-4460-93A7-085DE747BEB8}"/>
          </ac:spMkLst>
        </pc:spChg>
        <pc:spChg chg="add mod">
          <ac:chgData name="Edmund Crawley" userId="5604ff08deb8de49" providerId="LiveId" clId="{501EA124-0FCB-41A0-8E0F-DE8006257D16}" dt="2018-09-07T19:54:11.741" v="74" actId="14100"/>
          <ac:spMkLst>
            <pc:docMk/>
            <pc:sldMk cId="1727725578" sldId="256"/>
            <ac:spMk id="12" creationId="{36D92E69-C78C-47F6-B927-211B6BA4C6B9}"/>
          </ac:spMkLst>
        </pc:spChg>
        <pc:spChg chg="add mod">
          <ac:chgData name="Edmund Crawley" userId="5604ff08deb8de49" providerId="LiveId" clId="{501EA124-0FCB-41A0-8E0F-DE8006257D16}" dt="2018-09-07T20:43:48.357" v="680" actId="20577"/>
          <ac:spMkLst>
            <pc:docMk/>
            <pc:sldMk cId="1727725578" sldId="256"/>
            <ac:spMk id="13" creationId="{DD498059-A5E0-48AE-9B39-F12E09F2F515}"/>
          </ac:spMkLst>
        </pc:spChg>
        <pc:spChg chg="add mod">
          <ac:chgData name="Edmund Crawley" userId="5604ff08deb8de49" providerId="LiveId" clId="{501EA124-0FCB-41A0-8E0F-DE8006257D16}" dt="2018-09-07T19:56:01.154" v="117" actId="1037"/>
          <ac:spMkLst>
            <pc:docMk/>
            <pc:sldMk cId="1727725578" sldId="256"/>
            <ac:spMk id="14" creationId="{80102CB1-AB2E-4F26-A7F6-711F23074FBE}"/>
          </ac:spMkLst>
        </pc:spChg>
        <pc:spChg chg="add mod">
          <ac:chgData name="Edmund Crawley" userId="5604ff08deb8de49" providerId="LiveId" clId="{501EA124-0FCB-41A0-8E0F-DE8006257D16}" dt="2018-09-07T19:56:53.498" v="329" actId="20577"/>
          <ac:spMkLst>
            <pc:docMk/>
            <pc:sldMk cId="1727725578" sldId="256"/>
            <ac:spMk id="16" creationId="{A0381498-793F-4AB0-B245-418EDFEF217F}"/>
          </ac:spMkLst>
        </pc:spChg>
        <pc:spChg chg="add mod">
          <ac:chgData name="Edmund Crawley" userId="5604ff08deb8de49" providerId="LiveId" clId="{501EA124-0FCB-41A0-8E0F-DE8006257D16}" dt="2018-09-07T20:17:53.438" v="384" actId="1076"/>
          <ac:spMkLst>
            <pc:docMk/>
            <pc:sldMk cId="1727725578" sldId="256"/>
            <ac:spMk id="17" creationId="{DCFC2F17-DDD8-4064-A037-1D28CBB140FE}"/>
          </ac:spMkLst>
        </pc:spChg>
        <pc:spChg chg="add mod">
          <ac:chgData name="Edmund Crawley" userId="5604ff08deb8de49" providerId="LiveId" clId="{501EA124-0FCB-41A0-8E0F-DE8006257D16}" dt="2018-09-07T20:21:02.032" v="462" actId="1035"/>
          <ac:spMkLst>
            <pc:docMk/>
            <pc:sldMk cId="1727725578" sldId="256"/>
            <ac:spMk id="18" creationId="{AD47A348-5C4B-4BF8-B34F-72726B80642F}"/>
          </ac:spMkLst>
        </pc:spChg>
        <pc:spChg chg="add mod">
          <ac:chgData name="Edmund Crawley" userId="5604ff08deb8de49" providerId="LiveId" clId="{501EA124-0FCB-41A0-8E0F-DE8006257D16}" dt="2018-09-07T20:33:42.282" v="492" actId="20577"/>
          <ac:spMkLst>
            <pc:docMk/>
            <pc:sldMk cId="1727725578" sldId="256"/>
            <ac:spMk id="20" creationId="{FAB360F1-E750-490F-8688-CE52EA300EA5}"/>
          </ac:spMkLst>
        </pc:spChg>
        <pc:spChg chg="add mod">
          <ac:chgData name="Edmund Crawley" userId="5604ff08deb8de49" providerId="LiveId" clId="{501EA124-0FCB-41A0-8E0F-DE8006257D16}" dt="2018-09-07T20:49:15.884" v="753" actId="2085"/>
          <ac:spMkLst>
            <pc:docMk/>
            <pc:sldMk cId="1727725578" sldId="256"/>
            <ac:spMk id="22" creationId="{44744D90-1621-4F69-AF33-7EEF3183B07E}"/>
          </ac:spMkLst>
        </pc:spChg>
        <pc:spChg chg="add mod">
          <ac:chgData name="Edmund Crawley" userId="5604ff08deb8de49" providerId="LiveId" clId="{501EA124-0FCB-41A0-8E0F-DE8006257D16}" dt="2018-09-07T20:49:25.468" v="754" actId="2085"/>
          <ac:spMkLst>
            <pc:docMk/>
            <pc:sldMk cId="1727725578" sldId="256"/>
            <ac:spMk id="23" creationId="{695FC641-CED5-4FA6-B5FA-A3A1379FF669}"/>
          </ac:spMkLst>
        </pc:spChg>
        <pc:spChg chg="add mod">
          <ac:chgData name="Edmund Crawley" userId="5604ff08deb8de49" providerId="LiveId" clId="{501EA124-0FCB-41A0-8E0F-DE8006257D16}" dt="2018-09-07T20:49:31.918" v="755" actId="2085"/>
          <ac:spMkLst>
            <pc:docMk/>
            <pc:sldMk cId="1727725578" sldId="256"/>
            <ac:spMk id="24" creationId="{EF0559F2-BC05-46F0-BB31-9D77E689C7DD}"/>
          </ac:spMkLst>
        </pc:spChg>
        <pc:picChg chg="mod">
          <ac:chgData name="Edmund Crawley" userId="5604ff08deb8de49" providerId="LiveId" clId="{501EA124-0FCB-41A0-8E0F-DE8006257D16}" dt="2018-09-07T19:53:11.183" v="54" actId="1038"/>
          <ac:picMkLst>
            <pc:docMk/>
            <pc:sldMk cId="1727725578" sldId="256"/>
            <ac:picMk id="10" creationId="{2A0039EA-2E35-4912-A4E6-044D9C981C02}"/>
          </ac:picMkLst>
        </pc:picChg>
        <pc:picChg chg="mod">
          <ac:chgData name="Edmund Crawley" userId="5604ff08deb8de49" providerId="LiveId" clId="{501EA124-0FCB-41A0-8E0F-DE8006257D16}" dt="2018-09-07T19:47:48.869" v="1" actId="14100"/>
          <ac:picMkLst>
            <pc:docMk/>
            <pc:sldMk cId="1727725578" sldId="256"/>
            <ac:picMk id="11" creationId="{CCDFE070-9E49-4408-B7E5-F3D9887C1FB3}"/>
          </ac:picMkLst>
        </pc:picChg>
        <pc:picChg chg="add del">
          <ac:chgData name="Edmund Crawley" userId="5604ff08deb8de49" providerId="LiveId" clId="{501EA124-0FCB-41A0-8E0F-DE8006257D16}" dt="2018-09-07T19:56:13.291" v="119"/>
          <ac:picMkLst>
            <pc:docMk/>
            <pc:sldMk cId="1727725578" sldId="256"/>
            <ac:picMk id="15" creationId="{44C2CAC8-4ED8-4BFB-A7B7-550DB3B6D7B1}"/>
          </ac:picMkLst>
        </pc:picChg>
        <pc:picChg chg="add del mod">
          <ac:chgData name="Edmund Crawley" userId="5604ff08deb8de49" providerId="LiveId" clId="{501EA124-0FCB-41A0-8E0F-DE8006257D16}" dt="2018-09-07T20:19:36.079" v="446" actId="478"/>
          <ac:picMkLst>
            <pc:docMk/>
            <pc:sldMk cId="1727725578" sldId="256"/>
            <ac:picMk id="19" creationId="{453FFADA-81A1-466A-AF8C-CF069C87D9EE}"/>
          </ac:picMkLst>
        </pc:picChg>
        <pc:picChg chg="add mod">
          <ac:chgData name="Edmund Crawley" userId="5604ff08deb8de49" providerId="LiveId" clId="{501EA124-0FCB-41A0-8E0F-DE8006257D16}" dt="2018-09-07T20:20:32.866" v="451" actId="207"/>
          <ac:picMkLst>
            <pc:docMk/>
            <pc:sldMk cId="1727725578" sldId="256"/>
            <ac:picMk id="21" creationId="{30B2620B-9898-4CF2-B795-F2842A06D439}"/>
          </ac:picMkLst>
        </pc:picChg>
      </pc:sldChg>
      <pc:sldChg chg="addSp delSp modSp add modAnim">
        <pc:chgData name="Edmund Crawley" userId="5604ff08deb8de49" providerId="LiveId" clId="{501EA124-0FCB-41A0-8E0F-DE8006257D16}" dt="2018-09-07T20:49:47.914" v="756" actId="2085"/>
        <pc:sldMkLst>
          <pc:docMk/>
          <pc:sldMk cId="3987087717" sldId="257"/>
        </pc:sldMkLst>
        <pc:spChg chg="del">
          <ac:chgData name="Edmund Crawley" userId="5604ff08deb8de49" providerId="LiveId" clId="{501EA124-0FCB-41A0-8E0F-DE8006257D16}" dt="2018-09-07T20:45:46.633" v="683" actId="478"/>
          <ac:spMkLst>
            <pc:docMk/>
            <pc:sldMk cId="3987087717" sldId="257"/>
            <ac:spMk id="2" creationId="{5A16EC81-5DDC-4FCE-9826-D0B5A4149196}"/>
          </ac:spMkLst>
        </pc:spChg>
        <pc:spChg chg="del">
          <ac:chgData name="Edmund Crawley" userId="5604ff08deb8de49" providerId="LiveId" clId="{501EA124-0FCB-41A0-8E0F-DE8006257D16}" dt="2018-09-07T20:45:49.205" v="684" actId="478"/>
          <ac:spMkLst>
            <pc:docMk/>
            <pc:sldMk cId="3987087717" sldId="257"/>
            <ac:spMk id="3" creationId="{38761164-A553-47E7-B218-DB129E74F479}"/>
          </ac:spMkLst>
        </pc:spChg>
        <pc:spChg chg="add mod">
          <ac:chgData name="Edmund Crawley" userId="5604ff08deb8de49" providerId="LiveId" clId="{501EA124-0FCB-41A0-8E0F-DE8006257D16}" dt="2018-09-07T20:49:47.914" v="756" actId="2085"/>
          <ac:spMkLst>
            <pc:docMk/>
            <pc:sldMk cId="3987087717" sldId="257"/>
            <ac:spMk id="4" creationId="{4AD924A9-A68E-4D29-9D85-887D7DB24F9E}"/>
          </ac:spMkLst>
        </pc:spChg>
        <pc:spChg chg="add mod">
          <ac:chgData name="Edmund Crawley" userId="5604ff08deb8de49" providerId="LiveId" clId="{501EA124-0FCB-41A0-8E0F-DE8006257D16}" dt="2018-09-07T20:49:47.914" v="756" actId="2085"/>
          <ac:spMkLst>
            <pc:docMk/>
            <pc:sldMk cId="3987087717" sldId="257"/>
            <ac:spMk id="5" creationId="{EA64F0B7-A3EC-4355-A11F-DA2323BFECC2}"/>
          </ac:spMkLst>
        </pc:spChg>
        <pc:spChg chg="add mod">
          <ac:chgData name="Edmund Crawley" userId="5604ff08deb8de49" providerId="LiveId" clId="{501EA124-0FCB-41A0-8E0F-DE8006257D16}" dt="2018-09-07T20:49:47.914" v="756" actId="2085"/>
          <ac:spMkLst>
            <pc:docMk/>
            <pc:sldMk cId="3987087717" sldId="257"/>
            <ac:spMk id="6" creationId="{72E0CB1B-3B81-4279-98C5-AD382AF20EC2}"/>
          </ac:spMkLst>
        </pc:spChg>
        <pc:spChg chg="add mod">
          <ac:chgData name="Edmund Crawley" userId="5604ff08deb8de49" providerId="LiveId" clId="{501EA124-0FCB-41A0-8E0F-DE8006257D16}" dt="2018-09-07T20:49:47.914" v="756" actId="2085"/>
          <ac:spMkLst>
            <pc:docMk/>
            <pc:sldMk cId="3987087717" sldId="257"/>
            <ac:spMk id="7" creationId="{78321BE4-6EFC-4EE8-9947-C8CF485C4A42}"/>
          </ac:spMkLst>
        </pc:spChg>
        <pc:spChg chg="add mod">
          <ac:chgData name="Edmund Crawley" userId="5604ff08deb8de49" providerId="LiveId" clId="{501EA124-0FCB-41A0-8E0F-DE8006257D16}" dt="2018-09-07T20:49:47.914" v="756" actId="2085"/>
          <ac:spMkLst>
            <pc:docMk/>
            <pc:sldMk cId="3987087717" sldId="257"/>
            <ac:spMk id="8" creationId="{03308438-9B1F-45BD-9248-55F66CA6D35D}"/>
          </ac:spMkLst>
        </pc:spChg>
        <pc:spChg chg="add mod">
          <ac:chgData name="Edmund Crawley" userId="5604ff08deb8de49" providerId="LiveId" clId="{501EA124-0FCB-41A0-8E0F-DE8006257D16}" dt="2018-09-07T20:49:47.914" v="756" actId="2085"/>
          <ac:spMkLst>
            <pc:docMk/>
            <pc:sldMk cId="3987087717" sldId="257"/>
            <ac:spMk id="9" creationId="{B880C40C-012F-4341-8591-2B96F9F34F9F}"/>
          </ac:spMkLst>
        </pc:spChg>
        <pc:spChg chg="add mod">
          <ac:chgData name="Edmund Crawley" userId="5604ff08deb8de49" providerId="LiveId" clId="{501EA124-0FCB-41A0-8E0F-DE8006257D16}" dt="2018-09-07T20:49:47.914" v="756" actId="2085"/>
          <ac:spMkLst>
            <pc:docMk/>
            <pc:sldMk cId="3987087717" sldId="257"/>
            <ac:spMk id="10" creationId="{DE31DF2F-134C-4A50-9B71-72FD3B365A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A9AF-63E7-4146-87EA-57ED18C02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F722E-329D-4601-A426-150F853A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01F9-4D7B-4CDC-8B87-A1EDC62E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F182-816B-4919-A756-50227DF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9EE1-ECDC-4ADF-81BD-6626CA5A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145E-D9B1-4B6D-97CE-9AD35D84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B4E37-3778-4BBB-98A4-AAAAE95C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8886-2100-491B-A208-78DE680D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5B2D-7033-49D5-9D58-9A6CF85A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6318-B535-4384-A6E7-2F1DCFE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EEA9A-3BDD-4A0A-9F9D-EAEE15C25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3F425-BA7F-4248-A555-010C0827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0EC3-701E-4BEF-8607-8D237BBC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64D-DB50-42BF-9A8F-32EAF8F3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4509-283A-460E-9D4C-33F6F450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6D9D-101E-44FA-916F-699DB41B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8EB7-C594-4AC9-992E-B330F5C1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A30E-F077-4004-A294-11FA7003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0F8E-01F8-4EC9-9B78-E7961FCA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D9F5-C34D-4CE2-B4C5-9F9D1C51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DC0B-F3F6-4547-BAD0-99C4A3C8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D9A3-A0F3-4D3F-A4FD-1B93E580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4EEF-BBE2-4C8F-9FDD-B2060214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B04F-C05F-4D68-A2BE-C72830C8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A6A33-2195-42E6-833A-445298BC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965E-60C3-42F9-8EA8-B65E65E3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AE74-09F2-4D88-B383-1C242A598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A5CC-C9A5-4814-94DD-FFE09943C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7AEA7-A444-48EE-ADC8-56520695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B928-90FB-4513-A0E1-98D8D1D4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A163-9ED0-420E-960E-77C2A2B3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F21B-C3F4-4EBE-A77C-0D70C725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F6C-1AA6-481A-A0D8-D3819C92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29FD7-2D41-4BA3-932A-1FD53A952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1D882-1E49-4545-B062-7267B923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F10AC-0976-481A-A8A6-3F024A57B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BD328-FE80-43B7-8FD9-3E432C02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1CA1-0F31-4575-B973-926C0A80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A441C-67E3-4E00-B2D4-41EF8965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AC22-9E92-42B7-A274-EF36E4C8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8E9D8-9328-47B5-A777-DD40907A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5D5EF-1879-459F-96F0-F4BAD7B9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2AABA-EC3B-4CC9-877B-2F1FDF1A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2883D-A0E0-4DAC-8EAE-A1CB3A7F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6937C-D8EE-42EB-A169-6088D78F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8CFA8-F983-4591-9CE4-01B03AB1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1876-5CB2-48CE-AFDC-C81E06C0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D816-8B18-4347-9973-E1FBE34B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10CA8-F4F2-4D55-A8B9-E54118BFE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6092-A2C9-4C25-99D0-B1DF0222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5101-821D-415B-B9A5-03E25424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FA3F0-14D7-48E9-816A-DC809241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1516-55F1-4A97-A618-13382CAE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49A6B-B1D9-4EEA-9E20-0BB5C22A9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923B9-C36C-47DD-81A5-724999508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58342-CF13-41B9-893B-7B493719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B65D9-AFEC-4CC1-A836-B5C80A6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FE5C0-C97B-421E-81E7-3100987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0005A-292A-4E89-BA22-5662FB6B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489F-2489-405B-9009-547D5594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95C6-AFEE-48B4-AC47-2D59FCF7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B83C-8304-406B-9CD2-E78D2EA25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DF35-F6A5-4055-A973-A113A3E77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A75DF5-F45E-4F5E-951F-E8A485A82303}"/>
              </a:ext>
            </a:extLst>
          </p:cNvPr>
          <p:cNvSpPr/>
          <p:nvPr/>
        </p:nvSpPr>
        <p:spPr>
          <a:xfrm>
            <a:off x="2026024" y="1138518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0606CE-E232-4145-A26C-8DCF2D8AFB44}"/>
              </a:ext>
            </a:extLst>
          </p:cNvPr>
          <p:cNvSpPr/>
          <p:nvPr/>
        </p:nvSpPr>
        <p:spPr>
          <a:xfrm>
            <a:off x="6284284" y="1143005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622EF-7936-4187-A7E8-951EA80F8FF5}"/>
              </a:ext>
            </a:extLst>
          </p:cNvPr>
          <p:cNvSpPr txBox="1"/>
          <p:nvPr/>
        </p:nvSpPr>
        <p:spPr>
          <a:xfrm>
            <a:off x="2357718" y="1174385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negatively</a:t>
            </a:r>
            <a:r>
              <a:rPr lang="en-US" sz="1200" dirty="0">
                <a:solidFill>
                  <a:schemeClr val="bg1"/>
                </a:solidFill>
              </a:rPr>
              <a:t> exposed to interest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7DDDB-FE7A-4460-93A7-085DE747BEB8}"/>
              </a:ext>
            </a:extLst>
          </p:cNvPr>
          <p:cNvSpPr txBox="1"/>
          <p:nvPr/>
        </p:nvSpPr>
        <p:spPr>
          <a:xfrm>
            <a:off x="6638398" y="1169904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positively</a:t>
            </a:r>
            <a:r>
              <a:rPr lang="en-US" sz="1200" dirty="0">
                <a:solidFill>
                  <a:schemeClr val="bg1"/>
                </a:solidFill>
              </a:rPr>
              <a:t> exposed to interest rates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0039EA-2E35-4912-A4E6-044D9C98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80" y="1697001"/>
            <a:ext cx="983890" cy="65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DFE070-9E49-4408-B7E5-F3D9887C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46" y="1631577"/>
            <a:ext cx="786345" cy="69167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D92E69-C78C-47F6-B927-211B6BA4C6B9}"/>
              </a:ext>
            </a:extLst>
          </p:cNvPr>
          <p:cNvSpPr/>
          <p:nvPr/>
        </p:nvSpPr>
        <p:spPr>
          <a:xfrm>
            <a:off x="4550749" y="1436592"/>
            <a:ext cx="1670757" cy="77684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98059-A5E0-48AE-9B39-F12E09F2F515}"/>
              </a:ext>
            </a:extLst>
          </p:cNvPr>
          <p:cNvSpPr txBox="1"/>
          <p:nvPr/>
        </p:nvSpPr>
        <p:spPr>
          <a:xfrm>
            <a:off x="4550749" y="1671907"/>
            <a:ext cx="163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Rate Increase            $$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02CB1-AB2E-4F26-A7F6-711F23074FBE}"/>
              </a:ext>
            </a:extLst>
          </p:cNvPr>
          <p:cNvSpPr txBox="1"/>
          <p:nvPr/>
        </p:nvSpPr>
        <p:spPr>
          <a:xfrm>
            <a:off x="3034556" y="1697001"/>
            <a:ext cx="13491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High MPC</a:t>
            </a:r>
          </a:p>
          <a:p>
            <a:pPr algn="ctr"/>
            <a:r>
              <a:rPr lang="en-US" sz="1200" dirty="0"/>
              <a:t>Reduce Spending</a:t>
            </a:r>
          </a:p>
          <a:p>
            <a:pPr algn="ctr"/>
            <a:r>
              <a:rPr lang="en-US" sz="1200" dirty="0"/>
              <a:t>A 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81498-793F-4AB0-B245-418EDFEF217F}"/>
              </a:ext>
            </a:extLst>
          </p:cNvPr>
          <p:cNvSpPr txBox="1"/>
          <p:nvPr/>
        </p:nvSpPr>
        <p:spPr>
          <a:xfrm>
            <a:off x="7400398" y="1697005"/>
            <a:ext cx="13491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 MPC</a:t>
            </a:r>
          </a:p>
          <a:p>
            <a:pPr algn="ctr"/>
            <a:r>
              <a:rPr lang="en-US" sz="1200" dirty="0"/>
              <a:t>Increase Spending</a:t>
            </a:r>
          </a:p>
          <a:p>
            <a:pPr algn="ctr"/>
            <a:r>
              <a:rPr lang="en-US" sz="1200" dirty="0"/>
              <a:t>A LITTLE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FC2F17-DDD8-4064-A037-1D28CBB140FE}"/>
              </a:ext>
            </a:extLst>
          </p:cNvPr>
          <p:cNvSpPr/>
          <p:nvPr/>
        </p:nvSpPr>
        <p:spPr>
          <a:xfrm>
            <a:off x="4145044" y="2608164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A348-5C4B-4BF8-B34F-72726B80642F}"/>
              </a:ext>
            </a:extLst>
          </p:cNvPr>
          <p:cNvSpPr txBox="1"/>
          <p:nvPr/>
        </p:nvSpPr>
        <p:spPr>
          <a:xfrm>
            <a:off x="4499158" y="2626099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unexposed</a:t>
            </a:r>
            <a:r>
              <a:rPr lang="en-US" sz="1200" dirty="0">
                <a:solidFill>
                  <a:schemeClr val="bg1"/>
                </a:solidFill>
              </a:rPr>
              <a:t> to interest rates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B360F1-E750-490F-8688-CE52EA300EA5}"/>
              </a:ext>
            </a:extLst>
          </p:cNvPr>
          <p:cNvSpPr txBox="1"/>
          <p:nvPr/>
        </p:nvSpPr>
        <p:spPr>
          <a:xfrm>
            <a:off x="5261157" y="3162164"/>
            <a:ext cx="14354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Very High MPC</a:t>
            </a:r>
          </a:p>
          <a:p>
            <a:pPr algn="ctr"/>
            <a:r>
              <a:rPr lang="en-US" sz="1200" dirty="0"/>
              <a:t>But Spending</a:t>
            </a:r>
          </a:p>
          <a:p>
            <a:pPr algn="ctr"/>
            <a:r>
              <a:rPr lang="en-US" sz="1200" dirty="0"/>
              <a:t>UNCHANGED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B2620B-9898-4CF2-B795-F2842A06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826" y="3091004"/>
            <a:ext cx="913340" cy="748268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4744D90-1621-4F69-AF33-7EEF3183B07E}"/>
              </a:ext>
            </a:extLst>
          </p:cNvPr>
          <p:cNvSpPr/>
          <p:nvPr/>
        </p:nvSpPr>
        <p:spPr>
          <a:xfrm>
            <a:off x="4252669" y="1557436"/>
            <a:ext cx="181542" cy="7658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95FC641-CED5-4FA6-B5FA-A3A1379FF669}"/>
              </a:ext>
            </a:extLst>
          </p:cNvPr>
          <p:cNvSpPr/>
          <p:nvPr/>
        </p:nvSpPr>
        <p:spPr>
          <a:xfrm flipV="1">
            <a:off x="8531084" y="1436593"/>
            <a:ext cx="174853" cy="1208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F0559F2-BC05-46F0-BB31-9D77E689C7DD}"/>
              </a:ext>
            </a:extLst>
          </p:cNvPr>
          <p:cNvSpPr/>
          <p:nvPr/>
        </p:nvSpPr>
        <p:spPr>
          <a:xfrm>
            <a:off x="6376153" y="2935941"/>
            <a:ext cx="172565" cy="15023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/>
      <p:bldP spid="20" grpId="0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4AD924A9-A68E-4D29-9D85-887D7DB24F9E}"/>
              </a:ext>
            </a:extLst>
          </p:cNvPr>
          <p:cNvSpPr/>
          <p:nvPr/>
        </p:nvSpPr>
        <p:spPr>
          <a:xfrm>
            <a:off x="4189921" y="1557436"/>
            <a:ext cx="181542" cy="7658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A64F0B7-A3EC-4355-A11F-DA2323BFECC2}"/>
              </a:ext>
            </a:extLst>
          </p:cNvPr>
          <p:cNvSpPr/>
          <p:nvPr/>
        </p:nvSpPr>
        <p:spPr>
          <a:xfrm flipV="1">
            <a:off x="4523858" y="1436592"/>
            <a:ext cx="174853" cy="1208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72E0CB1B-3B81-4279-98C5-AD382AF20EC2}"/>
              </a:ext>
            </a:extLst>
          </p:cNvPr>
          <p:cNvSpPr/>
          <p:nvPr/>
        </p:nvSpPr>
        <p:spPr>
          <a:xfrm>
            <a:off x="4856635" y="1482321"/>
            <a:ext cx="172565" cy="15023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21BE4-6EFC-4EE8-9947-C8CF485C4A42}"/>
              </a:ext>
            </a:extLst>
          </p:cNvPr>
          <p:cNvSpPr txBox="1"/>
          <p:nvPr/>
        </p:nvSpPr>
        <p:spPr>
          <a:xfrm>
            <a:off x="4309259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08438-9B1F-45BD-9248-55F66CA6D35D}"/>
              </a:ext>
            </a:extLst>
          </p:cNvPr>
          <p:cNvSpPr txBox="1"/>
          <p:nvPr/>
        </p:nvSpPr>
        <p:spPr>
          <a:xfrm>
            <a:off x="4622513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0C40C-012F-4341-8591-2B96F9F34F9F}"/>
              </a:ext>
            </a:extLst>
          </p:cNvPr>
          <p:cNvSpPr txBox="1"/>
          <p:nvPr/>
        </p:nvSpPr>
        <p:spPr>
          <a:xfrm>
            <a:off x="5023660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E31DF2F-134C-4A50-9B71-72FD3B365A07}"/>
              </a:ext>
            </a:extLst>
          </p:cNvPr>
          <p:cNvSpPr/>
          <p:nvPr/>
        </p:nvSpPr>
        <p:spPr>
          <a:xfrm>
            <a:off x="5252309" y="1557437"/>
            <a:ext cx="181542" cy="6613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B87F4E0-1086-412F-B4CB-382126F1C85F}"/>
              </a:ext>
            </a:extLst>
          </p:cNvPr>
          <p:cNvSpPr/>
          <p:nvPr/>
        </p:nvSpPr>
        <p:spPr>
          <a:xfrm>
            <a:off x="1662068" y="4720073"/>
            <a:ext cx="323628" cy="9476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1EC07ACC-245B-412D-948E-C5B79CC954B0}"/>
              </a:ext>
            </a:extLst>
          </p:cNvPr>
          <p:cNvSpPr/>
          <p:nvPr/>
        </p:nvSpPr>
        <p:spPr>
          <a:xfrm>
            <a:off x="2256089" y="4613219"/>
            <a:ext cx="257613" cy="213708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61F62-CB7C-4A89-87C7-0060A4DFC702}"/>
              </a:ext>
            </a:extLst>
          </p:cNvPr>
          <p:cNvSpPr txBox="1"/>
          <p:nvPr/>
        </p:nvSpPr>
        <p:spPr>
          <a:xfrm>
            <a:off x="1947490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71547-D8A5-4C5C-99E6-E5410A791409}"/>
              </a:ext>
            </a:extLst>
          </p:cNvPr>
          <p:cNvSpPr txBox="1"/>
          <p:nvPr/>
        </p:nvSpPr>
        <p:spPr>
          <a:xfrm>
            <a:off x="2513702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2DE370A-FEBA-4696-AAD0-AF64DA9AB990}"/>
              </a:ext>
            </a:extLst>
          </p:cNvPr>
          <p:cNvSpPr/>
          <p:nvPr/>
        </p:nvSpPr>
        <p:spPr>
          <a:xfrm flipV="1">
            <a:off x="2714393" y="4343599"/>
            <a:ext cx="323628" cy="3764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60B1D13-7EF1-460B-A5E4-803D2A6A67C5}"/>
              </a:ext>
            </a:extLst>
          </p:cNvPr>
          <p:cNvSpPr/>
          <p:nvPr/>
        </p:nvSpPr>
        <p:spPr>
          <a:xfrm>
            <a:off x="3212701" y="4720073"/>
            <a:ext cx="323628" cy="5621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D2EA5-F183-4ED4-9E51-DAF651D49713}"/>
              </a:ext>
            </a:extLst>
          </p:cNvPr>
          <p:cNvSpPr txBox="1"/>
          <p:nvPr/>
        </p:nvSpPr>
        <p:spPr>
          <a:xfrm>
            <a:off x="2972965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870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34B1E7-A1F0-4827-BDA1-A136472A582F}"/>
              </a:ext>
            </a:extLst>
          </p:cNvPr>
          <p:cNvSpPr/>
          <p:nvPr/>
        </p:nvSpPr>
        <p:spPr>
          <a:xfrm>
            <a:off x="1076899" y="1174732"/>
            <a:ext cx="2474258" cy="2254268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017795-F172-4D4E-8527-ECAAD0363F1A}"/>
              </a:ext>
            </a:extLst>
          </p:cNvPr>
          <p:cNvSpPr/>
          <p:nvPr/>
        </p:nvSpPr>
        <p:spPr>
          <a:xfrm>
            <a:off x="7557499" y="1128370"/>
            <a:ext cx="2474258" cy="2300630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C2947-445F-4D50-9240-4AAEAA67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734" y="1661531"/>
            <a:ext cx="1611787" cy="1070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8CAC3-056E-4BB0-B74F-09545DE8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46" y="1703503"/>
            <a:ext cx="1282346" cy="112796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6CDF6D-0A2A-48DB-941E-D68AB4508E82}"/>
              </a:ext>
            </a:extLst>
          </p:cNvPr>
          <p:cNvSpPr/>
          <p:nvPr/>
        </p:nvSpPr>
        <p:spPr>
          <a:xfrm>
            <a:off x="4290420" y="1165764"/>
            <a:ext cx="2474258" cy="227220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4711AC-A697-4FFD-AD53-74E8B4A0A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865" y="1661531"/>
            <a:ext cx="1329597" cy="1089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C902D2-2AB0-4254-B204-EFE657A96007}"/>
              </a:ext>
            </a:extLst>
          </p:cNvPr>
          <p:cNvSpPr txBox="1"/>
          <p:nvPr/>
        </p:nvSpPr>
        <p:spPr>
          <a:xfrm>
            <a:off x="1700255" y="2982411"/>
            <a:ext cx="116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EC73A1-1F35-4873-B95B-D186F7A63F8D}"/>
              </a:ext>
            </a:extLst>
          </p:cNvPr>
          <p:cNvSpPr txBox="1"/>
          <p:nvPr/>
        </p:nvSpPr>
        <p:spPr>
          <a:xfrm>
            <a:off x="1328904" y="1291487"/>
            <a:ext cx="2077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Wealthy Hand-to-Mouth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09191-38EC-4BA9-91C0-AC0B428EBB5D}"/>
              </a:ext>
            </a:extLst>
          </p:cNvPr>
          <p:cNvSpPr txBox="1"/>
          <p:nvPr/>
        </p:nvSpPr>
        <p:spPr>
          <a:xfrm>
            <a:off x="4717247" y="1291486"/>
            <a:ext cx="203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Poor Hand-to-Mouth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A2BBA6-AEDB-418C-8AB6-8BBD9DA873A8}"/>
              </a:ext>
            </a:extLst>
          </p:cNvPr>
          <p:cNvSpPr txBox="1"/>
          <p:nvPr/>
        </p:nvSpPr>
        <p:spPr>
          <a:xfrm>
            <a:off x="8402966" y="1302040"/>
            <a:ext cx="964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Wealthy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720733-1A09-429B-8E95-804CC5A5FD4F}"/>
              </a:ext>
            </a:extLst>
          </p:cNvPr>
          <p:cNvSpPr txBox="1"/>
          <p:nvPr/>
        </p:nvSpPr>
        <p:spPr>
          <a:xfrm>
            <a:off x="4936853" y="2981910"/>
            <a:ext cx="116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9557EF-A1F6-4DAB-A5A9-94EBA0786B3E}"/>
              </a:ext>
            </a:extLst>
          </p:cNvPr>
          <p:cNvSpPr txBox="1"/>
          <p:nvPr/>
        </p:nvSpPr>
        <p:spPr>
          <a:xfrm>
            <a:off x="8202182" y="2913791"/>
            <a:ext cx="12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0.25</a:t>
            </a: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DE7776D1-49C6-4424-B990-212E1051C1BE}"/>
              </a:ext>
            </a:extLst>
          </p:cNvPr>
          <p:cNvSpPr/>
          <p:nvPr/>
        </p:nvSpPr>
        <p:spPr>
          <a:xfrm rot="10800000" flipH="1">
            <a:off x="2174854" y="2488037"/>
            <a:ext cx="6759615" cy="2115435"/>
          </a:xfrm>
          <a:prstGeom prst="circularArrow">
            <a:avLst>
              <a:gd name="adj1" fmla="val 872"/>
              <a:gd name="adj2" fmla="val 1060675"/>
              <a:gd name="adj3" fmla="val 20502013"/>
              <a:gd name="adj4" fmla="val 10746908"/>
              <a:gd name="adj5" fmla="val 8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34A28B9-BE59-4C4B-B9F2-4C01BFA11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284" y="1609817"/>
            <a:ext cx="1394754" cy="13388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BC5597-2C4A-4873-B467-17C401ABD8CB}"/>
              </a:ext>
            </a:extLst>
          </p:cNvPr>
          <p:cNvSpPr txBox="1"/>
          <p:nvPr/>
        </p:nvSpPr>
        <p:spPr>
          <a:xfrm>
            <a:off x="4483260" y="4044796"/>
            <a:ext cx="322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 Rate Hike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9A9A3B-486F-417D-A1C4-58A8833384C8}"/>
              </a:ext>
            </a:extLst>
          </p:cNvPr>
          <p:cNvSpPr txBox="1"/>
          <p:nvPr/>
        </p:nvSpPr>
        <p:spPr>
          <a:xfrm>
            <a:off x="3406815" y="3831570"/>
            <a:ext cx="4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$$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A30FD4-AD13-4B0E-A82E-FF74121BD447}"/>
              </a:ext>
            </a:extLst>
          </p:cNvPr>
          <p:cNvSpPr txBox="1"/>
          <p:nvPr/>
        </p:nvSpPr>
        <p:spPr>
          <a:xfrm>
            <a:off x="7097210" y="3831570"/>
            <a:ext cx="4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$$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1207E7C-91F7-465E-9D4F-D2504D4230F5}"/>
              </a:ext>
            </a:extLst>
          </p:cNvPr>
          <p:cNvSpPr/>
          <p:nvPr/>
        </p:nvSpPr>
        <p:spPr>
          <a:xfrm>
            <a:off x="3082495" y="2065650"/>
            <a:ext cx="323628" cy="9476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3E5827-BA3B-495B-A348-534651BEE187}"/>
              </a:ext>
            </a:extLst>
          </p:cNvPr>
          <p:cNvSpPr txBox="1"/>
          <p:nvPr/>
        </p:nvSpPr>
        <p:spPr>
          <a:xfrm rot="16200000">
            <a:off x="2711466" y="2273538"/>
            <a:ext cx="1039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Spending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C29A13E-4B52-4029-9D71-113B13B8E00A}"/>
              </a:ext>
            </a:extLst>
          </p:cNvPr>
          <p:cNvSpPr/>
          <p:nvPr/>
        </p:nvSpPr>
        <p:spPr>
          <a:xfrm flipV="1">
            <a:off x="9678925" y="1632935"/>
            <a:ext cx="323628" cy="3764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64F9C0A0-9ED9-492D-B409-2688DFB3966C}"/>
              </a:ext>
            </a:extLst>
          </p:cNvPr>
          <p:cNvSpPr/>
          <p:nvPr/>
        </p:nvSpPr>
        <p:spPr>
          <a:xfrm>
            <a:off x="6393084" y="1907665"/>
            <a:ext cx="257613" cy="213708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1E978A5-2540-493E-B090-C8C9C3DEF3B3}"/>
              </a:ext>
            </a:extLst>
          </p:cNvPr>
          <p:cNvSpPr/>
          <p:nvPr/>
        </p:nvSpPr>
        <p:spPr>
          <a:xfrm>
            <a:off x="1047831" y="5335221"/>
            <a:ext cx="323628" cy="9476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023F5BAE-119B-406F-8ACA-3651433283B8}"/>
              </a:ext>
            </a:extLst>
          </p:cNvPr>
          <p:cNvSpPr/>
          <p:nvPr/>
        </p:nvSpPr>
        <p:spPr>
          <a:xfrm>
            <a:off x="1641852" y="5228367"/>
            <a:ext cx="257613" cy="213708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E46573-3AC0-4E5D-A904-8823DC14FB2F}"/>
              </a:ext>
            </a:extLst>
          </p:cNvPr>
          <p:cNvSpPr txBox="1"/>
          <p:nvPr/>
        </p:nvSpPr>
        <p:spPr>
          <a:xfrm>
            <a:off x="1333253" y="5150555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99CD58-C511-4480-AB0F-EF8208008600}"/>
              </a:ext>
            </a:extLst>
          </p:cNvPr>
          <p:cNvSpPr txBox="1"/>
          <p:nvPr/>
        </p:nvSpPr>
        <p:spPr>
          <a:xfrm>
            <a:off x="1899465" y="5150555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DBF12129-17DD-4C79-8000-F7DB6837CC01}"/>
              </a:ext>
            </a:extLst>
          </p:cNvPr>
          <p:cNvSpPr/>
          <p:nvPr/>
        </p:nvSpPr>
        <p:spPr>
          <a:xfrm flipV="1">
            <a:off x="2100156" y="4958747"/>
            <a:ext cx="323628" cy="3764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30B985A-786A-49D4-9703-9219594FBF29}"/>
              </a:ext>
            </a:extLst>
          </p:cNvPr>
          <p:cNvSpPr/>
          <p:nvPr/>
        </p:nvSpPr>
        <p:spPr>
          <a:xfrm>
            <a:off x="2598464" y="5335221"/>
            <a:ext cx="323628" cy="5621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9324CD-4707-425F-8363-1676FD8E6918}"/>
              </a:ext>
            </a:extLst>
          </p:cNvPr>
          <p:cNvSpPr txBox="1"/>
          <p:nvPr/>
        </p:nvSpPr>
        <p:spPr>
          <a:xfrm>
            <a:off x="2358728" y="5150555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559FD1-3806-4A8A-934C-967ADA2EBC5A}"/>
              </a:ext>
            </a:extLst>
          </p:cNvPr>
          <p:cNvSpPr txBox="1"/>
          <p:nvPr/>
        </p:nvSpPr>
        <p:spPr>
          <a:xfrm>
            <a:off x="3385116" y="4636711"/>
            <a:ext cx="63024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b="1" dirty="0"/>
              <a:t>one percentage point</a:t>
            </a:r>
            <a:r>
              <a:rPr lang="en-US" sz="2200" dirty="0"/>
              <a:t> interest rate hike reduces aggregate expenditure by </a:t>
            </a:r>
            <a:r>
              <a:rPr lang="en-US" sz="2200" b="1" dirty="0"/>
              <a:t>35 basis points</a:t>
            </a:r>
            <a:r>
              <a:rPr lang="en-US" sz="2200" dirty="0"/>
              <a:t> through this </a:t>
            </a:r>
            <a:r>
              <a:rPr lang="en-US" sz="2200" b="1" i="1" dirty="0"/>
              <a:t>interest rate exposure channel </a:t>
            </a:r>
            <a:r>
              <a:rPr lang="en-US" sz="2200" dirty="0"/>
              <a:t>alone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7049AA-0B30-4A23-A037-16B59604A68C}"/>
              </a:ext>
            </a:extLst>
          </p:cNvPr>
          <p:cNvSpPr txBox="1"/>
          <p:nvPr/>
        </p:nvSpPr>
        <p:spPr>
          <a:xfrm>
            <a:off x="3406123" y="5851960"/>
            <a:ext cx="6302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Redistribution &gt;&gt; Intertemporal Substitution</a:t>
            </a:r>
          </a:p>
        </p:txBody>
      </p:sp>
    </p:spTree>
    <p:extLst>
      <p:ext uri="{BB962C8B-B14F-4D97-AF65-F5344CB8AC3E}">
        <p14:creationId xmlns:p14="http://schemas.microsoft.com/office/powerpoint/2010/main" val="38243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7" grpId="0" animBg="1"/>
      <p:bldP spid="29" grpId="0"/>
      <p:bldP spid="30" grpId="0"/>
      <p:bldP spid="31" grpId="0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92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Crawley</dc:creator>
  <cp:lastModifiedBy>Edmund Crawley</cp:lastModifiedBy>
  <cp:revision>16</cp:revision>
  <dcterms:created xsi:type="dcterms:W3CDTF">2018-09-07T19:27:14Z</dcterms:created>
  <dcterms:modified xsi:type="dcterms:W3CDTF">2018-09-12T13:20:27Z</dcterms:modified>
</cp:coreProperties>
</file>