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CB6"/>
    <a:srgbClr val="6AC4C4"/>
    <a:srgbClr val="232323"/>
    <a:srgbClr val="222221"/>
    <a:srgbClr val="6DB3B5"/>
    <a:srgbClr val="6DB9C3"/>
    <a:srgbClr val="6DB3C3"/>
    <a:srgbClr val="71B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4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mund Crawley" userId="5604ff08deb8de49" providerId="LiveId" clId="{BB716CC7-33C1-419F-81E5-9E0428DA5772}"/>
    <pc:docChg chg="undo custSel addSld modSld">
      <pc:chgData name="Edmund Crawley" userId="5604ff08deb8de49" providerId="LiveId" clId="{BB716CC7-33C1-419F-81E5-9E0428DA5772}" dt="2018-10-09T16:11:21.504" v="845" actId="20577"/>
      <pc:docMkLst>
        <pc:docMk/>
      </pc:docMkLst>
      <pc:sldChg chg="modSp">
        <pc:chgData name="Edmund Crawley" userId="5604ff08deb8de49" providerId="LiveId" clId="{BB716CC7-33C1-419F-81E5-9E0428DA5772}" dt="2018-09-26T18:08:25.765" v="0" actId="20577"/>
        <pc:sldMkLst>
          <pc:docMk/>
          <pc:sldMk cId="3824343056" sldId="258"/>
        </pc:sldMkLst>
        <pc:spChg chg="mod">
          <ac:chgData name="Edmund Crawley" userId="5604ff08deb8de49" providerId="LiveId" clId="{BB716CC7-33C1-419F-81E5-9E0428DA5772}" dt="2018-09-26T18:08:25.765" v="0" actId="20577"/>
          <ac:spMkLst>
            <pc:docMk/>
            <pc:sldMk cId="3824343056" sldId="258"/>
            <ac:spMk id="43" creationId="{C3559FD1-3806-4A8A-934C-967ADA2EBC5A}"/>
          </ac:spMkLst>
        </pc:spChg>
      </pc:sldChg>
      <pc:sldChg chg="addSp delSp modSp add delAnim modAnim">
        <pc:chgData name="Edmund Crawley" userId="5604ff08deb8de49" providerId="LiveId" clId="{BB716CC7-33C1-419F-81E5-9E0428DA5772}" dt="2018-10-09T16:11:21.504" v="845" actId="20577"/>
        <pc:sldMkLst>
          <pc:docMk/>
          <pc:sldMk cId="583786206" sldId="259"/>
        </pc:sldMkLst>
        <pc:spChg chg="del">
          <ac:chgData name="Edmund Crawley" userId="5604ff08deb8de49" providerId="LiveId" clId="{BB716CC7-33C1-419F-81E5-9E0428DA5772}" dt="2018-10-09T14:58:14.453" v="2" actId="478"/>
          <ac:spMkLst>
            <pc:docMk/>
            <pc:sldMk cId="583786206" sldId="259"/>
            <ac:spMk id="2" creationId="{B8B2E5B0-C7A6-45A7-9BBF-4C20E4862AA2}"/>
          </ac:spMkLst>
        </pc:spChg>
        <pc:spChg chg="del">
          <ac:chgData name="Edmund Crawley" userId="5604ff08deb8de49" providerId="LiveId" clId="{BB716CC7-33C1-419F-81E5-9E0428DA5772}" dt="2018-10-09T14:58:17.344" v="3" actId="478"/>
          <ac:spMkLst>
            <pc:docMk/>
            <pc:sldMk cId="583786206" sldId="259"/>
            <ac:spMk id="3" creationId="{9BC9E290-05DD-4C51-B76F-349C13F30D07}"/>
          </ac:spMkLst>
        </pc:spChg>
        <pc:spChg chg="add">
          <ac:chgData name="Edmund Crawley" userId="5604ff08deb8de49" providerId="LiveId" clId="{BB716CC7-33C1-419F-81E5-9E0428DA5772}" dt="2018-10-09T14:58:44.477" v="6"/>
          <ac:spMkLst>
            <pc:docMk/>
            <pc:sldMk cId="583786206" sldId="259"/>
            <ac:spMk id="5" creationId="{D15DDA08-9D9B-4A09-A8F2-5F37E4AC298E}"/>
          </ac:spMkLst>
        </pc:spChg>
        <pc:spChg chg="add">
          <ac:chgData name="Edmund Crawley" userId="5604ff08deb8de49" providerId="LiveId" clId="{BB716CC7-33C1-419F-81E5-9E0428DA5772}" dt="2018-10-09T14:58:44.477" v="6"/>
          <ac:spMkLst>
            <pc:docMk/>
            <pc:sldMk cId="583786206" sldId="259"/>
            <ac:spMk id="6" creationId="{B36BBF4E-BAA4-4333-B128-C32F33D4D71F}"/>
          </ac:spMkLst>
        </pc:spChg>
        <pc:spChg chg="add mod">
          <ac:chgData name="Edmund Crawley" userId="5604ff08deb8de49" providerId="LiveId" clId="{BB716CC7-33C1-419F-81E5-9E0428DA5772}" dt="2018-10-09T15:08:48.081" v="46" actId="207"/>
          <ac:spMkLst>
            <pc:docMk/>
            <pc:sldMk cId="583786206" sldId="259"/>
            <ac:spMk id="9" creationId="{4275FF9A-880E-4595-83EF-6CF0DBE68DE9}"/>
          </ac:spMkLst>
        </pc:spChg>
        <pc:spChg chg="add del">
          <ac:chgData name="Edmund Crawley" userId="5604ff08deb8de49" providerId="LiveId" clId="{BB716CC7-33C1-419F-81E5-9E0428DA5772}" dt="2018-10-09T14:59:11.317" v="13" actId="478"/>
          <ac:spMkLst>
            <pc:docMk/>
            <pc:sldMk cId="583786206" sldId="259"/>
            <ac:spMk id="11" creationId="{20B4ADE4-69EB-4804-94DE-1159D56D0F59}"/>
          </ac:spMkLst>
        </pc:spChg>
        <pc:spChg chg="add del">
          <ac:chgData name="Edmund Crawley" userId="5604ff08deb8de49" providerId="LiveId" clId="{BB716CC7-33C1-419F-81E5-9E0428DA5772}" dt="2018-10-09T14:59:55.466" v="19" actId="478"/>
          <ac:spMkLst>
            <pc:docMk/>
            <pc:sldMk cId="583786206" sldId="259"/>
            <ac:spMk id="12" creationId="{38D5166E-F56C-48EB-8168-C5C3E941951A}"/>
          </ac:spMkLst>
        </pc:spChg>
        <pc:spChg chg="add del">
          <ac:chgData name="Edmund Crawley" userId="5604ff08deb8de49" providerId="LiveId" clId="{BB716CC7-33C1-419F-81E5-9E0428DA5772}" dt="2018-10-09T14:59:01.641" v="11" actId="478"/>
          <ac:spMkLst>
            <pc:docMk/>
            <pc:sldMk cId="583786206" sldId="259"/>
            <ac:spMk id="13" creationId="{D07B2B16-715A-43C0-9986-BA4A48CCF612}"/>
          </ac:spMkLst>
        </pc:spChg>
        <pc:spChg chg="add del">
          <ac:chgData name="Edmund Crawley" userId="5604ff08deb8de49" providerId="LiveId" clId="{BB716CC7-33C1-419F-81E5-9E0428DA5772}" dt="2018-10-09T15:00:49.164" v="27" actId="478"/>
          <ac:spMkLst>
            <pc:docMk/>
            <pc:sldMk cId="583786206" sldId="259"/>
            <ac:spMk id="14" creationId="{0158D156-238F-4AD7-88C7-FF0371D99229}"/>
          </ac:spMkLst>
        </pc:spChg>
        <pc:spChg chg="add del">
          <ac:chgData name="Edmund Crawley" userId="5604ff08deb8de49" providerId="LiveId" clId="{BB716CC7-33C1-419F-81E5-9E0428DA5772}" dt="2018-10-09T14:59:05.491" v="12" actId="478"/>
          <ac:spMkLst>
            <pc:docMk/>
            <pc:sldMk cId="583786206" sldId="259"/>
            <ac:spMk id="15" creationId="{8074CAE3-68EC-411C-8E0D-F3BFC593287D}"/>
          </ac:spMkLst>
        </pc:spChg>
        <pc:spChg chg="add del">
          <ac:chgData name="Edmund Crawley" userId="5604ff08deb8de49" providerId="LiveId" clId="{BB716CC7-33C1-419F-81E5-9E0428DA5772}" dt="2018-10-09T15:00:52.768" v="28" actId="478"/>
          <ac:spMkLst>
            <pc:docMk/>
            <pc:sldMk cId="583786206" sldId="259"/>
            <ac:spMk id="16" creationId="{A497D726-E8FB-4DD6-8A7E-F97FE50CBFB3}"/>
          </ac:spMkLst>
        </pc:spChg>
        <pc:spChg chg="add del mod">
          <ac:chgData name="Edmund Crawley" userId="5604ff08deb8de49" providerId="LiveId" clId="{BB716CC7-33C1-419F-81E5-9E0428DA5772}" dt="2018-10-09T15:39:07.715" v="73" actId="478"/>
          <ac:spMkLst>
            <pc:docMk/>
            <pc:sldMk cId="583786206" sldId="259"/>
            <ac:spMk id="17" creationId="{5BF62615-2C26-49D1-B6F0-5675C57059A3}"/>
          </ac:spMkLst>
        </pc:spChg>
        <pc:spChg chg="add mod">
          <ac:chgData name="Edmund Crawley" userId="5604ff08deb8de49" providerId="LiveId" clId="{BB716CC7-33C1-419F-81E5-9E0428DA5772}" dt="2018-10-09T15:40:03.390" v="86" actId="1038"/>
          <ac:spMkLst>
            <pc:docMk/>
            <pc:sldMk cId="583786206" sldId="259"/>
            <ac:spMk id="19" creationId="{436CF46A-C488-4D7C-B9E8-0E24163F0B8F}"/>
          </ac:spMkLst>
        </pc:spChg>
        <pc:spChg chg="add mod">
          <ac:chgData name="Edmund Crawley" userId="5604ff08deb8de49" providerId="LiveId" clId="{BB716CC7-33C1-419F-81E5-9E0428DA5772}" dt="2018-10-09T15:38:27.957" v="70" actId="1076"/>
          <ac:spMkLst>
            <pc:docMk/>
            <pc:sldMk cId="583786206" sldId="259"/>
            <ac:spMk id="20" creationId="{C27495A8-903F-487F-B981-56ECA6C9A964}"/>
          </ac:spMkLst>
        </pc:spChg>
        <pc:spChg chg="add mod">
          <ac:chgData name="Edmund Crawley" userId="5604ff08deb8de49" providerId="LiveId" clId="{BB716CC7-33C1-419F-81E5-9E0428DA5772}" dt="2018-10-09T15:38:56.521" v="72" actId="207"/>
          <ac:spMkLst>
            <pc:docMk/>
            <pc:sldMk cId="583786206" sldId="259"/>
            <ac:spMk id="21" creationId="{FF8FF875-AE4F-473C-88CB-F91849F7B967}"/>
          </ac:spMkLst>
        </pc:spChg>
        <pc:spChg chg="add del">
          <ac:chgData name="Edmund Crawley" userId="5604ff08deb8de49" providerId="LiveId" clId="{BB716CC7-33C1-419F-81E5-9E0428DA5772}" dt="2018-10-09T14:59:20.676" v="15" actId="478"/>
          <ac:spMkLst>
            <pc:docMk/>
            <pc:sldMk cId="583786206" sldId="259"/>
            <ac:spMk id="22" creationId="{1015F3CF-06B9-4558-AF2D-7F312E4F7242}"/>
          </ac:spMkLst>
        </pc:spChg>
        <pc:spChg chg="add del">
          <ac:chgData name="Edmund Crawley" userId="5604ff08deb8de49" providerId="LiveId" clId="{BB716CC7-33C1-419F-81E5-9E0428DA5772}" dt="2018-10-09T14:59:14.307" v="14" actId="478"/>
          <ac:spMkLst>
            <pc:docMk/>
            <pc:sldMk cId="583786206" sldId="259"/>
            <ac:spMk id="23" creationId="{7CA78158-80FD-4972-BDAC-C8624495FE73}"/>
          </ac:spMkLst>
        </pc:spChg>
        <pc:spChg chg="add del">
          <ac:chgData name="Edmund Crawley" userId="5604ff08deb8de49" providerId="LiveId" clId="{BB716CC7-33C1-419F-81E5-9E0428DA5772}" dt="2018-10-09T15:01:03.152" v="31" actId="478"/>
          <ac:spMkLst>
            <pc:docMk/>
            <pc:sldMk cId="583786206" sldId="259"/>
            <ac:spMk id="24" creationId="{428F8D92-6014-45D2-A427-CF7FAAD675B8}"/>
          </ac:spMkLst>
        </pc:spChg>
        <pc:spChg chg="add del">
          <ac:chgData name="Edmund Crawley" userId="5604ff08deb8de49" providerId="LiveId" clId="{BB716CC7-33C1-419F-81E5-9E0428DA5772}" dt="2018-10-09T14:59:22.980" v="16" actId="478"/>
          <ac:spMkLst>
            <pc:docMk/>
            <pc:sldMk cId="583786206" sldId="259"/>
            <ac:spMk id="25" creationId="{0572A765-E8A1-4652-92B7-B4B323606839}"/>
          </ac:spMkLst>
        </pc:spChg>
        <pc:spChg chg="add mod">
          <ac:chgData name="Edmund Crawley" userId="5604ff08deb8de49" providerId="LiveId" clId="{BB716CC7-33C1-419F-81E5-9E0428DA5772}" dt="2018-10-09T15:47:03.450" v="378" actId="1076"/>
          <ac:spMkLst>
            <pc:docMk/>
            <pc:sldMk cId="583786206" sldId="259"/>
            <ac:spMk id="34" creationId="{8C115144-6D92-4C59-85A9-AE385C32CB13}"/>
          </ac:spMkLst>
        </pc:spChg>
        <pc:spChg chg="add del mod">
          <ac:chgData name="Edmund Crawley" userId="5604ff08deb8de49" providerId="LiveId" clId="{BB716CC7-33C1-419F-81E5-9E0428DA5772}" dt="2018-10-09T15:47:25.170" v="379" actId="478"/>
          <ac:spMkLst>
            <pc:docMk/>
            <pc:sldMk cId="583786206" sldId="259"/>
            <ac:spMk id="35" creationId="{D1C0E809-9612-4E28-8018-875325CD6C8D}"/>
          </ac:spMkLst>
        </pc:spChg>
        <pc:spChg chg="add del mod">
          <ac:chgData name="Edmund Crawley" userId="5604ff08deb8de49" providerId="LiveId" clId="{BB716CC7-33C1-419F-81E5-9E0428DA5772}" dt="2018-10-09T15:47:28.050" v="380" actId="478"/>
          <ac:spMkLst>
            <pc:docMk/>
            <pc:sldMk cId="583786206" sldId="259"/>
            <ac:spMk id="36" creationId="{60BAF4D8-59EE-426B-8B56-7DDF0A2EE056}"/>
          </ac:spMkLst>
        </pc:spChg>
        <pc:spChg chg="add mod">
          <ac:chgData name="Edmund Crawley" userId="5604ff08deb8de49" providerId="LiveId" clId="{BB716CC7-33C1-419F-81E5-9E0428DA5772}" dt="2018-10-09T16:11:21.504" v="845" actId="20577"/>
          <ac:spMkLst>
            <pc:docMk/>
            <pc:sldMk cId="583786206" sldId="259"/>
            <ac:spMk id="37" creationId="{2FED69CD-B3A5-4524-A737-72D246018063}"/>
          </ac:spMkLst>
        </pc:spChg>
        <pc:spChg chg="add mod">
          <ac:chgData name="Edmund Crawley" userId="5604ff08deb8de49" providerId="LiveId" clId="{BB716CC7-33C1-419F-81E5-9E0428DA5772}" dt="2018-10-09T15:58:26.811" v="841" actId="1038"/>
          <ac:spMkLst>
            <pc:docMk/>
            <pc:sldMk cId="583786206" sldId="259"/>
            <ac:spMk id="38" creationId="{9B5DBDB4-B433-4B36-B50F-6CABE14D8AA6}"/>
          </ac:spMkLst>
        </pc:spChg>
        <pc:spChg chg="add mod">
          <ac:chgData name="Edmund Crawley" userId="5604ff08deb8de49" providerId="LiveId" clId="{BB716CC7-33C1-419F-81E5-9E0428DA5772}" dt="2018-10-09T15:50:20.724" v="827" actId="1076"/>
          <ac:spMkLst>
            <pc:docMk/>
            <pc:sldMk cId="583786206" sldId="259"/>
            <ac:spMk id="39" creationId="{625E9EF8-7DEA-4426-90E8-1F0D5EEC9F1D}"/>
          </ac:spMkLst>
        </pc:spChg>
        <pc:picChg chg="add del mod ord">
          <ac:chgData name="Edmund Crawley" userId="5604ff08deb8de49" providerId="LiveId" clId="{BB716CC7-33C1-419F-81E5-9E0428DA5772}" dt="2018-10-09T15:04:41.077" v="35" actId="478"/>
          <ac:picMkLst>
            <pc:docMk/>
            <pc:sldMk cId="583786206" sldId="259"/>
            <ac:picMk id="4" creationId="{6A90E6E8-9D6A-4AC6-A3AC-36A9DB817563}"/>
          </ac:picMkLst>
        </pc:picChg>
        <pc:picChg chg="add del">
          <ac:chgData name="Edmund Crawley" userId="5604ff08deb8de49" providerId="LiveId" clId="{BB716CC7-33C1-419F-81E5-9E0428DA5772}" dt="2018-10-09T14:58:49.110" v="7" actId="478"/>
          <ac:picMkLst>
            <pc:docMk/>
            <pc:sldMk cId="583786206" sldId="259"/>
            <ac:picMk id="7" creationId="{FA6A409A-7A27-408D-A06A-95F997E40CDA}"/>
          </ac:picMkLst>
        </pc:picChg>
        <pc:picChg chg="add mod">
          <ac:chgData name="Edmund Crawley" userId="5604ff08deb8de49" providerId="LiveId" clId="{BB716CC7-33C1-419F-81E5-9E0428DA5772}" dt="2018-10-09T15:00:12.020" v="25" actId="1038"/>
          <ac:picMkLst>
            <pc:docMk/>
            <pc:sldMk cId="583786206" sldId="259"/>
            <ac:picMk id="8" creationId="{76464316-5449-4BD5-86C9-4E9B871978CD}"/>
          </ac:picMkLst>
        </pc:picChg>
        <pc:picChg chg="add del">
          <ac:chgData name="Edmund Crawley" userId="5604ff08deb8de49" providerId="LiveId" clId="{BB716CC7-33C1-419F-81E5-9E0428DA5772}" dt="2018-10-09T15:08:26.183" v="45" actId="478"/>
          <ac:picMkLst>
            <pc:docMk/>
            <pc:sldMk cId="583786206" sldId="259"/>
            <ac:picMk id="10" creationId="{693C482B-F980-4A1D-97DB-889F7577EC58}"/>
          </ac:picMkLst>
        </pc:picChg>
        <pc:picChg chg="add del mod">
          <ac:chgData name="Edmund Crawley" userId="5604ff08deb8de49" providerId="LiveId" clId="{BB716CC7-33C1-419F-81E5-9E0428DA5772}" dt="2018-10-09T15:08:24.556" v="44" actId="478"/>
          <ac:picMkLst>
            <pc:docMk/>
            <pc:sldMk cId="583786206" sldId="259"/>
            <ac:picMk id="18" creationId="{EB191108-D805-4637-B20F-064FC7BAB675}"/>
          </ac:picMkLst>
        </pc:picChg>
        <pc:picChg chg="add mod">
          <ac:chgData name="Edmund Crawley" userId="5604ff08deb8de49" providerId="LiveId" clId="{BB716CC7-33C1-419F-81E5-9E0428DA5772}" dt="2018-10-09T15:10:13.583" v="52" actId="1076"/>
          <ac:picMkLst>
            <pc:docMk/>
            <pc:sldMk cId="583786206" sldId="259"/>
            <ac:picMk id="26" creationId="{2D0C0C58-8B01-4ADD-B2E2-078F343ECB51}"/>
          </ac:picMkLst>
        </pc:picChg>
        <pc:picChg chg="add mod">
          <ac:chgData name="Edmund Crawley" userId="5604ff08deb8de49" providerId="LiveId" clId="{BB716CC7-33C1-419F-81E5-9E0428DA5772}" dt="2018-10-09T15:09:04.648" v="50" actId="14100"/>
          <ac:picMkLst>
            <pc:docMk/>
            <pc:sldMk cId="583786206" sldId="259"/>
            <ac:picMk id="27" creationId="{A8A20078-8A28-4C37-82BC-7E229CE4577B}"/>
          </ac:picMkLst>
        </pc:picChg>
        <pc:cxnChg chg="add del mod">
          <ac:chgData name="Edmund Crawley" userId="5604ff08deb8de49" providerId="LiveId" clId="{BB716CC7-33C1-419F-81E5-9E0428DA5772}" dt="2018-10-09T15:33:27.804" v="56" actId="478"/>
          <ac:cxnSpMkLst>
            <pc:docMk/>
            <pc:sldMk cId="583786206" sldId="259"/>
            <ac:cxnSpMk id="29" creationId="{C44122D1-208C-449B-A28D-1AB68D05706B}"/>
          </ac:cxnSpMkLst>
        </pc:cxnChg>
        <pc:cxnChg chg="add mod">
          <ac:chgData name="Edmund Crawley" userId="5604ff08deb8de49" providerId="LiveId" clId="{BB716CC7-33C1-419F-81E5-9E0428DA5772}" dt="2018-10-09T15:38:04.727" v="68" actId="692"/>
          <ac:cxnSpMkLst>
            <pc:docMk/>
            <pc:sldMk cId="583786206" sldId="259"/>
            <ac:cxnSpMk id="31" creationId="{EB50A0AB-1023-4487-8E9A-8AF72B0E31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A9AF-63E7-4146-87EA-57ED18C0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F722E-329D-4601-A426-150F853A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01F9-4D7B-4CDC-8B87-A1EDC62E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F182-816B-4919-A756-50227DF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9EE1-ECDC-4ADF-81BD-6626CA5A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145E-D9B1-4B6D-97CE-9AD35D8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B4E37-3778-4BBB-98A4-AAAAE95C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8886-2100-491B-A208-78DE680D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5B2D-7033-49D5-9D58-9A6CF85A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6318-B535-4384-A6E7-2F1DCFE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EEA9A-3BDD-4A0A-9F9D-EAEE15C25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3F425-BA7F-4248-A555-010C0827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0EC3-701E-4BEF-8607-8D237BBC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64D-DB50-42BF-9A8F-32EAF8F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4509-283A-460E-9D4C-33F6F450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6D9D-101E-44FA-916F-699DB41B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8EB7-C594-4AC9-992E-B330F5C1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A30E-F077-4004-A294-11FA700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0F8E-01F8-4EC9-9B78-E7961FCA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D9F5-C34D-4CE2-B4C5-9F9D1C51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DC0B-F3F6-4547-BAD0-99C4A3C8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D9A3-A0F3-4D3F-A4FD-1B93E580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4EEF-BBE2-4C8F-9FDD-B2060214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B04F-C05F-4D68-A2BE-C72830C8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6A33-2195-42E6-833A-445298B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965E-60C3-42F9-8EA8-B65E65E3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AE74-09F2-4D88-B383-1C242A598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A5CC-C9A5-4814-94DD-FFE09943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AEA7-A444-48EE-ADC8-56520695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B928-90FB-4513-A0E1-98D8D1D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A163-9ED0-420E-960E-77C2A2B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F21B-C3F4-4EBE-A77C-0D70C725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F6C-1AA6-481A-A0D8-D3819C9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29FD7-2D41-4BA3-932A-1FD53A952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1D882-1E49-4545-B062-7267B923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10AC-0976-481A-A8A6-3F024A57B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D328-FE80-43B7-8FD9-3E432C02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1CA1-0F31-4575-B973-926C0A80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A441C-67E3-4E00-B2D4-41EF8965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AC22-9E92-42B7-A274-EF36E4C8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8E9D8-9328-47B5-A777-DD40907A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D5EF-1879-459F-96F0-F4BAD7B9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2AABA-EC3B-4CC9-877B-2F1FDF1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2883D-A0E0-4DAC-8EAE-A1CB3A7F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937C-D8EE-42EB-A169-6088D78F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CFA8-F983-4591-9CE4-01B03AB1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1876-5CB2-48CE-AFDC-C81E06C0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D816-8B18-4347-9973-E1FBE34B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0CA8-F4F2-4D55-A8B9-E54118BF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6092-A2C9-4C25-99D0-B1DF0222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5101-821D-415B-B9A5-03E2542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FA3F0-14D7-48E9-816A-DC809241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1516-55F1-4A97-A618-13382CAE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49A6B-B1D9-4EEA-9E20-0BB5C22A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923B9-C36C-47DD-81A5-72499950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8342-CF13-41B9-893B-7B493719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65D9-AFEC-4CC1-A836-B5C80A6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E5C0-C97B-421E-81E7-3100987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0005A-292A-4E89-BA22-5662FB6B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489F-2489-405B-9009-547D5594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95C6-AFEE-48B4-AC47-2D59FCF7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BCE-F76E-4A53-B457-B198FEE3CCBD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B83C-8304-406B-9CD2-E78D2EA25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DF35-F6A5-4055-A973-A113A3E77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A75DF5-F45E-4F5E-951F-E8A485A82303}"/>
              </a:ext>
            </a:extLst>
          </p:cNvPr>
          <p:cNvSpPr/>
          <p:nvPr/>
        </p:nvSpPr>
        <p:spPr>
          <a:xfrm>
            <a:off x="2026024" y="1138518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0606CE-E232-4145-A26C-8DCF2D8AFB44}"/>
              </a:ext>
            </a:extLst>
          </p:cNvPr>
          <p:cNvSpPr/>
          <p:nvPr/>
        </p:nvSpPr>
        <p:spPr>
          <a:xfrm>
            <a:off x="6284284" y="1143005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22EF-7936-4187-A7E8-951EA80F8FF5}"/>
              </a:ext>
            </a:extLst>
          </p:cNvPr>
          <p:cNvSpPr txBox="1"/>
          <p:nvPr/>
        </p:nvSpPr>
        <p:spPr>
          <a:xfrm>
            <a:off x="2357718" y="1174385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negatively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7DDDB-FE7A-4460-93A7-085DE747BEB8}"/>
              </a:ext>
            </a:extLst>
          </p:cNvPr>
          <p:cNvSpPr txBox="1"/>
          <p:nvPr/>
        </p:nvSpPr>
        <p:spPr>
          <a:xfrm>
            <a:off x="6638398" y="1169904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positively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0039EA-2E35-4912-A4E6-044D9C98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80" y="1697001"/>
            <a:ext cx="983890" cy="65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DFE070-9E49-4408-B7E5-F3D9887C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46" y="1631577"/>
            <a:ext cx="786345" cy="6916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D92E69-C78C-47F6-B927-211B6BA4C6B9}"/>
              </a:ext>
            </a:extLst>
          </p:cNvPr>
          <p:cNvSpPr/>
          <p:nvPr/>
        </p:nvSpPr>
        <p:spPr>
          <a:xfrm>
            <a:off x="4550749" y="1436592"/>
            <a:ext cx="1670757" cy="77684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98059-A5E0-48AE-9B39-F12E09F2F515}"/>
              </a:ext>
            </a:extLst>
          </p:cNvPr>
          <p:cNvSpPr txBox="1"/>
          <p:nvPr/>
        </p:nvSpPr>
        <p:spPr>
          <a:xfrm>
            <a:off x="4550749" y="1671907"/>
            <a:ext cx="163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Rate Increase            $$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02CB1-AB2E-4F26-A7F6-711F23074FBE}"/>
              </a:ext>
            </a:extLst>
          </p:cNvPr>
          <p:cNvSpPr txBox="1"/>
          <p:nvPr/>
        </p:nvSpPr>
        <p:spPr>
          <a:xfrm>
            <a:off x="3034556" y="1697001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MPC</a:t>
            </a:r>
          </a:p>
          <a:p>
            <a:pPr algn="ctr"/>
            <a:r>
              <a:rPr lang="en-US" sz="1200" dirty="0"/>
              <a:t>Reduce Spending</a:t>
            </a:r>
          </a:p>
          <a:p>
            <a:pPr algn="ctr"/>
            <a:r>
              <a:rPr lang="en-US" sz="1200" dirty="0"/>
              <a:t>A 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81498-793F-4AB0-B245-418EDFEF217F}"/>
              </a:ext>
            </a:extLst>
          </p:cNvPr>
          <p:cNvSpPr txBox="1"/>
          <p:nvPr/>
        </p:nvSpPr>
        <p:spPr>
          <a:xfrm>
            <a:off x="7400398" y="1697005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MPC</a:t>
            </a:r>
          </a:p>
          <a:p>
            <a:pPr algn="ctr"/>
            <a:r>
              <a:rPr lang="en-US" sz="1200" dirty="0"/>
              <a:t>Increase Spending</a:t>
            </a:r>
          </a:p>
          <a:p>
            <a:pPr algn="ctr"/>
            <a:r>
              <a:rPr lang="en-US" sz="1200" dirty="0"/>
              <a:t>A LITTLE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FC2F17-DDD8-4064-A037-1D28CBB140FE}"/>
              </a:ext>
            </a:extLst>
          </p:cNvPr>
          <p:cNvSpPr/>
          <p:nvPr/>
        </p:nvSpPr>
        <p:spPr>
          <a:xfrm>
            <a:off x="4145044" y="2608164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A348-5C4B-4BF8-B34F-72726B80642F}"/>
              </a:ext>
            </a:extLst>
          </p:cNvPr>
          <p:cNvSpPr txBox="1"/>
          <p:nvPr/>
        </p:nvSpPr>
        <p:spPr>
          <a:xfrm>
            <a:off x="4499158" y="2626099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unexposed</a:t>
            </a:r>
            <a:r>
              <a:rPr lang="en-US" sz="1200" dirty="0">
                <a:solidFill>
                  <a:schemeClr val="bg1"/>
                </a:solidFill>
              </a:rPr>
              <a:t> to interest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360F1-E750-490F-8688-CE52EA300EA5}"/>
              </a:ext>
            </a:extLst>
          </p:cNvPr>
          <p:cNvSpPr txBox="1"/>
          <p:nvPr/>
        </p:nvSpPr>
        <p:spPr>
          <a:xfrm>
            <a:off x="5261157" y="3162164"/>
            <a:ext cx="14354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Very High MPC</a:t>
            </a:r>
          </a:p>
          <a:p>
            <a:pPr algn="ctr"/>
            <a:r>
              <a:rPr lang="en-US" sz="1200" dirty="0"/>
              <a:t>But Spending</a:t>
            </a:r>
          </a:p>
          <a:p>
            <a:pPr algn="ctr"/>
            <a:r>
              <a:rPr lang="en-US" sz="1200" dirty="0"/>
              <a:t>UNCHANGED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B2620B-9898-4CF2-B795-F2842A06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26" y="3091004"/>
            <a:ext cx="913340" cy="748268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4744D90-1621-4F69-AF33-7EEF3183B07E}"/>
              </a:ext>
            </a:extLst>
          </p:cNvPr>
          <p:cNvSpPr/>
          <p:nvPr/>
        </p:nvSpPr>
        <p:spPr>
          <a:xfrm>
            <a:off x="4252669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95FC641-CED5-4FA6-B5FA-A3A1379FF669}"/>
              </a:ext>
            </a:extLst>
          </p:cNvPr>
          <p:cNvSpPr/>
          <p:nvPr/>
        </p:nvSpPr>
        <p:spPr>
          <a:xfrm flipV="1">
            <a:off x="8531084" y="1436593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F0559F2-BC05-46F0-BB31-9D77E689C7DD}"/>
              </a:ext>
            </a:extLst>
          </p:cNvPr>
          <p:cNvSpPr/>
          <p:nvPr/>
        </p:nvSpPr>
        <p:spPr>
          <a:xfrm>
            <a:off x="6376153" y="293594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/>
      <p:bldP spid="20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4AD924A9-A68E-4D29-9D85-887D7DB24F9E}"/>
              </a:ext>
            </a:extLst>
          </p:cNvPr>
          <p:cNvSpPr/>
          <p:nvPr/>
        </p:nvSpPr>
        <p:spPr>
          <a:xfrm>
            <a:off x="4189921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A64F0B7-A3EC-4355-A11F-DA2323BFECC2}"/>
              </a:ext>
            </a:extLst>
          </p:cNvPr>
          <p:cNvSpPr/>
          <p:nvPr/>
        </p:nvSpPr>
        <p:spPr>
          <a:xfrm flipV="1">
            <a:off x="4523858" y="1436592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72E0CB1B-3B81-4279-98C5-AD382AF20EC2}"/>
              </a:ext>
            </a:extLst>
          </p:cNvPr>
          <p:cNvSpPr/>
          <p:nvPr/>
        </p:nvSpPr>
        <p:spPr>
          <a:xfrm>
            <a:off x="4856635" y="148232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1BE4-6EFC-4EE8-9947-C8CF485C4A42}"/>
              </a:ext>
            </a:extLst>
          </p:cNvPr>
          <p:cNvSpPr txBox="1"/>
          <p:nvPr/>
        </p:nvSpPr>
        <p:spPr>
          <a:xfrm>
            <a:off x="4309259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08438-9B1F-45BD-9248-55F66CA6D35D}"/>
              </a:ext>
            </a:extLst>
          </p:cNvPr>
          <p:cNvSpPr txBox="1"/>
          <p:nvPr/>
        </p:nvSpPr>
        <p:spPr>
          <a:xfrm>
            <a:off x="4622513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0C40C-012F-4341-8591-2B96F9F34F9F}"/>
              </a:ext>
            </a:extLst>
          </p:cNvPr>
          <p:cNvSpPr txBox="1"/>
          <p:nvPr/>
        </p:nvSpPr>
        <p:spPr>
          <a:xfrm>
            <a:off x="5023660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E31DF2F-134C-4A50-9B71-72FD3B365A07}"/>
              </a:ext>
            </a:extLst>
          </p:cNvPr>
          <p:cNvSpPr/>
          <p:nvPr/>
        </p:nvSpPr>
        <p:spPr>
          <a:xfrm>
            <a:off x="5252309" y="1557437"/>
            <a:ext cx="181542" cy="6613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B87F4E0-1086-412F-B4CB-382126F1C85F}"/>
              </a:ext>
            </a:extLst>
          </p:cNvPr>
          <p:cNvSpPr/>
          <p:nvPr/>
        </p:nvSpPr>
        <p:spPr>
          <a:xfrm>
            <a:off x="1662068" y="4720073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1EC07ACC-245B-412D-948E-C5B79CC954B0}"/>
              </a:ext>
            </a:extLst>
          </p:cNvPr>
          <p:cNvSpPr/>
          <p:nvPr/>
        </p:nvSpPr>
        <p:spPr>
          <a:xfrm>
            <a:off x="2256089" y="4613219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61F62-CB7C-4A89-87C7-0060A4DFC702}"/>
              </a:ext>
            </a:extLst>
          </p:cNvPr>
          <p:cNvSpPr txBox="1"/>
          <p:nvPr/>
        </p:nvSpPr>
        <p:spPr>
          <a:xfrm>
            <a:off x="1947490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71547-D8A5-4C5C-99E6-E5410A791409}"/>
              </a:ext>
            </a:extLst>
          </p:cNvPr>
          <p:cNvSpPr txBox="1"/>
          <p:nvPr/>
        </p:nvSpPr>
        <p:spPr>
          <a:xfrm>
            <a:off x="2513702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2DE370A-FEBA-4696-AAD0-AF64DA9AB990}"/>
              </a:ext>
            </a:extLst>
          </p:cNvPr>
          <p:cNvSpPr/>
          <p:nvPr/>
        </p:nvSpPr>
        <p:spPr>
          <a:xfrm flipV="1">
            <a:off x="2714393" y="4343599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60B1D13-7EF1-460B-A5E4-803D2A6A67C5}"/>
              </a:ext>
            </a:extLst>
          </p:cNvPr>
          <p:cNvSpPr/>
          <p:nvPr/>
        </p:nvSpPr>
        <p:spPr>
          <a:xfrm>
            <a:off x="3212701" y="4720073"/>
            <a:ext cx="323628" cy="5621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D2EA5-F183-4ED4-9E51-DAF651D49713}"/>
              </a:ext>
            </a:extLst>
          </p:cNvPr>
          <p:cNvSpPr txBox="1"/>
          <p:nvPr/>
        </p:nvSpPr>
        <p:spPr>
          <a:xfrm>
            <a:off x="2972965" y="4535407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870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34B1E7-A1F0-4827-BDA1-A136472A582F}"/>
              </a:ext>
            </a:extLst>
          </p:cNvPr>
          <p:cNvSpPr/>
          <p:nvPr/>
        </p:nvSpPr>
        <p:spPr>
          <a:xfrm>
            <a:off x="1076899" y="1174732"/>
            <a:ext cx="2474258" cy="2254268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017795-F172-4D4E-8527-ECAAD0363F1A}"/>
              </a:ext>
            </a:extLst>
          </p:cNvPr>
          <p:cNvSpPr/>
          <p:nvPr/>
        </p:nvSpPr>
        <p:spPr>
          <a:xfrm>
            <a:off x="7557499" y="1128370"/>
            <a:ext cx="2474258" cy="2300630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C2947-445F-4D50-9240-4AAEAA67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734" y="1661531"/>
            <a:ext cx="1611787" cy="1070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8CAC3-056E-4BB0-B74F-09545DE8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6" y="1703503"/>
            <a:ext cx="1282346" cy="112796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6CDF6D-0A2A-48DB-941E-D68AB4508E82}"/>
              </a:ext>
            </a:extLst>
          </p:cNvPr>
          <p:cNvSpPr/>
          <p:nvPr/>
        </p:nvSpPr>
        <p:spPr>
          <a:xfrm>
            <a:off x="4290420" y="1165764"/>
            <a:ext cx="2474258" cy="227220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711AC-A697-4FFD-AD53-74E8B4A0A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65" y="1661531"/>
            <a:ext cx="1329597" cy="10892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C902D2-2AB0-4254-B204-EFE657A96007}"/>
              </a:ext>
            </a:extLst>
          </p:cNvPr>
          <p:cNvSpPr txBox="1"/>
          <p:nvPr/>
        </p:nvSpPr>
        <p:spPr>
          <a:xfrm>
            <a:off x="1700255" y="2982411"/>
            <a:ext cx="11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C73A1-1F35-4873-B95B-D186F7A63F8D}"/>
              </a:ext>
            </a:extLst>
          </p:cNvPr>
          <p:cNvSpPr txBox="1"/>
          <p:nvPr/>
        </p:nvSpPr>
        <p:spPr>
          <a:xfrm>
            <a:off x="1328904" y="1291487"/>
            <a:ext cx="2077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Wealthy Hand-to-Mouth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09191-38EC-4BA9-91C0-AC0B428EBB5D}"/>
              </a:ext>
            </a:extLst>
          </p:cNvPr>
          <p:cNvSpPr txBox="1"/>
          <p:nvPr/>
        </p:nvSpPr>
        <p:spPr>
          <a:xfrm>
            <a:off x="4717247" y="1291486"/>
            <a:ext cx="203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Poor Hand-to-Mouth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A2BBA6-AEDB-418C-8AB6-8BBD9DA873A8}"/>
              </a:ext>
            </a:extLst>
          </p:cNvPr>
          <p:cNvSpPr txBox="1"/>
          <p:nvPr/>
        </p:nvSpPr>
        <p:spPr>
          <a:xfrm>
            <a:off x="8402966" y="1302040"/>
            <a:ext cx="964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Wealthy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20733-1A09-429B-8E95-804CC5A5FD4F}"/>
              </a:ext>
            </a:extLst>
          </p:cNvPr>
          <p:cNvSpPr txBox="1"/>
          <p:nvPr/>
        </p:nvSpPr>
        <p:spPr>
          <a:xfrm>
            <a:off x="4936853" y="2981910"/>
            <a:ext cx="116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9557EF-A1F6-4DAB-A5A9-94EBA0786B3E}"/>
              </a:ext>
            </a:extLst>
          </p:cNvPr>
          <p:cNvSpPr txBox="1"/>
          <p:nvPr/>
        </p:nvSpPr>
        <p:spPr>
          <a:xfrm>
            <a:off x="8202182" y="2913791"/>
            <a:ext cx="12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MPC ≈ 0.25</a:t>
            </a:r>
          </a:p>
        </p:txBody>
      </p:sp>
      <p:sp>
        <p:nvSpPr>
          <p:cNvPr id="27" name="Arrow: Circular 26">
            <a:extLst>
              <a:ext uri="{FF2B5EF4-FFF2-40B4-BE49-F238E27FC236}">
                <a16:creationId xmlns:a16="http://schemas.microsoft.com/office/drawing/2014/main" id="{DE7776D1-49C6-4424-B990-212E1051C1BE}"/>
              </a:ext>
            </a:extLst>
          </p:cNvPr>
          <p:cNvSpPr/>
          <p:nvPr/>
        </p:nvSpPr>
        <p:spPr>
          <a:xfrm rot="10800000" flipH="1">
            <a:off x="2174854" y="2488037"/>
            <a:ext cx="6759615" cy="2115435"/>
          </a:xfrm>
          <a:prstGeom prst="circularArrow">
            <a:avLst>
              <a:gd name="adj1" fmla="val 872"/>
              <a:gd name="adj2" fmla="val 1060675"/>
              <a:gd name="adj3" fmla="val 20502013"/>
              <a:gd name="adj4" fmla="val 10746908"/>
              <a:gd name="adj5" fmla="val 8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4A28B9-BE59-4C4B-B9F2-4C01BFA11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284" y="1609817"/>
            <a:ext cx="1394754" cy="13388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BC5597-2C4A-4873-B467-17C401ABD8CB}"/>
              </a:ext>
            </a:extLst>
          </p:cNvPr>
          <p:cNvSpPr txBox="1"/>
          <p:nvPr/>
        </p:nvSpPr>
        <p:spPr>
          <a:xfrm>
            <a:off x="4483260" y="4044796"/>
            <a:ext cx="322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Rate Hike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A9A3B-486F-417D-A1C4-58A8833384C8}"/>
              </a:ext>
            </a:extLst>
          </p:cNvPr>
          <p:cNvSpPr txBox="1"/>
          <p:nvPr/>
        </p:nvSpPr>
        <p:spPr>
          <a:xfrm>
            <a:off x="3406815" y="3831570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A30FD4-AD13-4B0E-A82E-FF74121BD447}"/>
              </a:ext>
            </a:extLst>
          </p:cNvPr>
          <p:cNvSpPr txBox="1"/>
          <p:nvPr/>
        </p:nvSpPr>
        <p:spPr>
          <a:xfrm>
            <a:off x="7097210" y="3831570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1207E7C-91F7-465E-9D4F-D2504D4230F5}"/>
              </a:ext>
            </a:extLst>
          </p:cNvPr>
          <p:cNvSpPr/>
          <p:nvPr/>
        </p:nvSpPr>
        <p:spPr>
          <a:xfrm>
            <a:off x="3082495" y="2065650"/>
            <a:ext cx="323628" cy="9476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E5827-BA3B-495B-A348-534651BEE187}"/>
              </a:ext>
            </a:extLst>
          </p:cNvPr>
          <p:cNvSpPr txBox="1"/>
          <p:nvPr/>
        </p:nvSpPr>
        <p:spPr>
          <a:xfrm rot="16200000">
            <a:off x="2711466" y="2273538"/>
            <a:ext cx="1039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Spending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C29A13E-4B52-4029-9D71-113B13B8E00A}"/>
              </a:ext>
            </a:extLst>
          </p:cNvPr>
          <p:cNvSpPr/>
          <p:nvPr/>
        </p:nvSpPr>
        <p:spPr>
          <a:xfrm flipV="1">
            <a:off x="9678925" y="1632935"/>
            <a:ext cx="323628" cy="3764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64F9C0A0-9ED9-492D-B409-2688DFB3966C}"/>
              </a:ext>
            </a:extLst>
          </p:cNvPr>
          <p:cNvSpPr/>
          <p:nvPr/>
        </p:nvSpPr>
        <p:spPr>
          <a:xfrm>
            <a:off x="6393084" y="1907665"/>
            <a:ext cx="257613" cy="213708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559FD1-3806-4A8A-934C-967ADA2EBC5A}"/>
              </a:ext>
            </a:extLst>
          </p:cNvPr>
          <p:cNvSpPr txBox="1"/>
          <p:nvPr/>
        </p:nvSpPr>
        <p:spPr>
          <a:xfrm>
            <a:off x="1250066" y="4760240"/>
            <a:ext cx="9005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b="1" dirty="0"/>
              <a:t>one percentage point</a:t>
            </a:r>
            <a:r>
              <a:rPr lang="en-US" sz="2200" dirty="0"/>
              <a:t> interest rate hike reduces aggregate expenditure by </a:t>
            </a:r>
            <a:r>
              <a:rPr lang="en-US" sz="2200" b="1" dirty="0"/>
              <a:t>26 basis points</a:t>
            </a:r>
            <a:r>
              <a:rPr lang="en-US" sz="2200" dirty="0"/>
              <a:t> through this </a:t>
            </a:r>
            <a:r>
              <a:rPr lang="en-US" sz="2200" b="1" i="1" dirty="0"/>
              <a:t>interest rate exposure channel </a:t>
            </a:r>
            <a:r>
              <a:rPr lang="en-US" sz="2200" dirty="0"/>
              <a:t>alone</a:t>
            </a:r>
          </a:p>
          <a:p>
            <a:endParaRPr lang="en-US" sz="2200" dirty="0"/>
          </a:p>
          <a:p>
            <a:r>
              <a:rPr lang="en-US" sz="2200" b="1"/>
              <a:t>Redistribution &gt; </a:t>
            </a:r>
            <a:r>
              <a:rPr lang="en-US" sz="2200" b="1" dirty="0"/>
              <a:t>Intertemporal Substitution</a:t>
            </a:r>
          </a:p>
        </p:txBody>
      </p:sp>
    </p:spTree>
    <p:extLst>
      <p:ext uri="{BB962C8B-B14F-4D97-AF65-F5344CB8AC3E}">
        <p14:creationId xmlns:p14="http://schemas.microsoft.com/office/powerpoint/2010/main" val="38243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7" grpId="0" animBg="1"/>
      <p:bldP spid="29" grpId="0"/>
      <p:bldP spid="30" grpId="0"/>
      <p:bldP spid="31" grpId="0"/>
      <p:bldP spid="32" grpId="0" animBg="1"/>
      <p:bldP spid="33" grpId="0"/>
      <p:bldP spid="34" grpId="0" animBg="1"/>
      <p:bldP spid="35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5DDA08-9D9B-4A09-A8F2-5F37E4AC298E}"/>
              </a:ext>
            </a:extLst>
          </p:cNvPr>
          <p:cNvSpPr/>
          <p:nvPr/>
        </p:nvSpPr>
        <p:spPr>
          <a:xfrm>
            <a:off x="1076899" y="1174732"/>
            <a:ext cx="2474258" cy="2254268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6BBF4E-BAA4-4333-B128-C32F33D4D71F}"/>
              </a:ext>
            </a:extLst>
          </p:cNvPr>
          <p:cNvSpPr/>
          <p:nvPr/>
        </p:nvSpPr>
        <p:spPr>
          <a:xfrm>
            <a:off x="7557499" y="1128370"/>
            <a:ext cx="2474258" cy="2300630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64316-5449-4BD5-86C9-4E9B8719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37" y="1301228"/>
            <a:ext cx="2185988" cy="192281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75FF9A-880E-4595-83EF-6CF0DBE68DE9}"/>
              </a:ext>
            </a:extLst>
          </p:cNvPr>
          <p:cNvSpPr/>
          <p:nvPr/>
        </p:nvSpPr>
        <p:spPr>
          <a:xfrm>
            <a:off x="4290420" y="1165764"/>
            <a:ext cx="2474258" cy="227220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CF46A-C488-4D7C-B9E8-0E24163F0B8F}"/>
              </a:ext>
            </a:extLst>
          </p:cNvPr>
          <p:cNvSpPr txBox="1"/>
          <p:nvPr/>
        </p:nvSpPr>
        <p:spPr>
          <a:xfrm>
            <a:off x="4628403" y="535218"/>
            <a:ext cx="190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 Rate Hike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495A8-903F-487F-B981-56ECA6C9A964}"/>
              </a:ext>
            </a:extLst>
          </p:cNvPr>
          <p:cNvSpPr txBox="1"/>
          <p:nvPr/>
        </p:nvSpPr>
        <p:spPr>
          <a:xfrm>
            <a:off x="2314028" y="511124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8FF875-AE4F-473C-88CB-F91849F7B967}"/>
              </a:ext>
            </a:extLst>
          </p:cNvPr>
          <p:cNvSpPr txBox="1"/>
          <p:nvPr/>
        </p:nvSpPr>
        <p:spPr>
          <a:xfrm>
            <a:off x="8374537" y="503205"/>
            <a:ext cx="4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$$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0C0C58-8B01-4ADD-B2E2-078F343E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576" y="1465941"/>
            <a:ext cx="2380103" cy="16254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A20078-8A28-4C37-82BC-7E229CE45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035" y="1174733"/>
            <a:ext cx="2021974" cy="2002020"/>
          </a:xfrm>
          <a:prstGeom prst="rect">
            <a:avLst/>
          </a:prstGeom>
        </p:spPr>
      </p:pic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B50A0AB-1023-4487-8E9A-8AF72B0E311C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5531147" y="-2088749"/>
            <a:ext cx="46362" cy="6480600"/>
          </a:xfrm>
          <a:prstGeom prst="curvedConnector3">
            <a:avLst>
              <a:gd name="adj1" fmla="val 1528219"/>
            </a:avLst>
          </a:prstGeom>
          <a:ln w="76200"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115144-6D92-4C59-85A9-AE385C32CB13}"/>
              </a:ext>
            </a:extLst>
          </p:cNvPr>
          <p:cNvSpPr txBox="1"/>
          <p:nvPr/>
        </p:nvSpPr>
        <p:spPr>
          <a:xfrm>
            <a:off x="1497431" y="3555496"/>
            <a:ext cx="1633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Medium MPX ≈ 0.5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ED69CD-B3A5-4524-A737-72D246018063}"/>
              </a:ext>
            </a:extLst>
          </p:cNvPr>
          <p:cNvSpPr txBox="1"/>
          <p:nvPr/>
        </p:nvSpPr>
        <p:spPr>
          <a:xfrm>
            <a:off x="4780083" y="3553080"/>
            <a:ext cx="1633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High MPX </a:t>
            </a:r>
          </a:p>
          <a:p>
            <a:pPr algn="ctr"/>
            <a:r>
              <a:rPr lang="en-US" sz="2000" dirty="0"/>
              <a:t>≈ 0.8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DBDB4-B433-4B36-B50F-6CABE14D8AA6}"/>
              </a:ext>
            </a:extLst>
          </p:cNvPr>
          <p:cNvSpPr txBox="1"/>
          <p:nvPr/>
        </p:nvSpPr>
        <p:spPr>
          <a:xfrm>
            <a:off x="8048218" y="3555502"/>
            <a:ext cx="1633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 MPX </a:t>
            </a:r>
          </a:p>
          <a:p>
            <a:pPr algn="ctr"/>
            <a:r>
              <a:rPr lang="en-US" sz="2000" dirty="0"/>
              <a:t>≈ 0.25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5E9EF8-7DEA-4426-90E8-1F0D5EEC9F1D}"/>
              </a:ext>
            </a:extLst>
          </p:cNvPr>
          <p:cNvSpPr txBox="1"/>
          <p:nvPr/>
        </p:nvSpPr>
        <p:spPr>
          <a:xfrm>
            <a:off x="725755" y="4376079"/>
            <a:ext cx="660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MPX: Marginal Propensity to </a:t>
            </a:r>
            <a:r>
              <a:rPr lang="en-US" sz="2000" dirty="0" err="1"/>
              <a:t>eXpend</a:t>
            </a:r>
            <a:r>
              <a:rPr lang="en-US" sz="2000" dirty="0"/>
              <a:t> (includes durables)</a:t>
            </a:r>
          </a:p>
        </p:txBody>
      </p:sp>
    </p:spTree>
    <p:extLst>
      <p:ext uri="{BB962C8B-B14F-4D97-AF65-F5344CB8AC3E}">
        <p14:creationId xmlns:p14="http://schemas.microsoft.com/office/powerpoint/2010/main" val="58378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34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8275</TotalTime>
  <Words>116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Crawley</dc:creator>
  <cp:lastModifiedBy>Edmund Crawley</cp:lastModifiedBy>
  <cp:revision>24</cp:revision>
  <dcterms:created xsi:type="dcterms:W3CDTF">2018-09-07T19:27:14Z</dcterms:created>
  <dcterms:modified xsi:type="dcterms:W3CDTF">2018-10-09T18:07:27Z</dcterms:modified>
</cp:coreProperties>
</file>