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Palatino Linotype"/>
        <a:ea typeface="Palatino Linotype"/>
        <a:cs typeface="Palatino Linotype"/>
        <a:sym typeface="Palatino Linotyp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BDC"/>
          </a:solidFill>
        </a:fill>
      </a:tcStyle>
    </a:wholeTbl>
    <a:band2H>
      <a:tcTxStyle b="def" i="def"/>
      <a:tcStyle>
        <a:tcBdr/>
        <a:fill>
          <a:solidFill>
            <a:srgbClr val="E6F5EE"/>
          </a:solidFill>
        </a:fill>
      </a:tcStyle>
    </a:band2H>
    <a:firstCol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EEEE"/>
          </a:solidFill>
        </a:fill>
      </a:tcStyle>
    </a:wholeTbl>
    <a:band2H>
      <a:tcTxStyle b="def" i="def"/>
      <a:tcStyle>
        <a:tcBdr/>
        <a:fill>
          <a:solidFill>
            <a:srgbClr val="F7F7F7"/>
          </a:solidFill>
        </a:fill>
      </a:tcStyle>
    </a:band2H>
    <a:firstCol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Palatino Linotype"/>
          <a:ea typeface="Palatino Linotype"/>
          <a:cs typeface="Palatino Linotyp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alatino Linotype"/>
          <a:ea typeface="Palatino Linotype"/>
          <a:cs typeface="Palatino Linotyp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0" name="Shape 4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5868" latinLnBrk="0">
      <a:defRPr sz="500">
        <a:latin typeface="+mn-lt"/>
        <a:ea typeface="+mn-ea"/>
        <a:cs typeface="+mn-cs"/>
        <a:sym typeface="Calibri"/>
      </a:defRPr>
    </a:lvl1pPr>
    <a:lvl2pPr indent="228600" defTabSz="415868" latinLnBrk="0">
      <a:defRPr sz="500">
        <a:latin typeface="+mn-lt"/>
        <a:ea typeface="+mn-ea"/>
        <a:cs typeface="+mn-cs"/>
        <a:sym typeface="Calibri"/>
      </a:defRPr>
    </a:lvl2pPr>
    <a:lvl3pPr indent="457200" defTabSz="415868" latinLnBrk="0">
      <a:defRPr sz="500">
        <a:latin typeface="+mn-lt"/>
        <a:ea typeface="+mn-ea"/>
        <a:cs typeface="+mn-cs"/>
        <a:sym typeface="Calibri"/>
      </a:defRPr>
    </a:lvl3pPr>
    <a:lvl4pPr indent="685800" defTabSz="415868" latinLnBrk="0">
      <a:defRPr sz="500">
        <a:latin typeface="+mn-lt"/>
        <a:ea typeface="+mn-ea"/>
        <a:cs typeface="+mn-cs"/>
        <a:sym typeface="Calibri"/>
      </a:defRPr>
    </a:lvl4pPr>
    <a:lvl5pPr indent="914400" defTabSz="415868" latinLnBrk="0">
      <a:defRPr sz="500">
        <a:latin typeface="+mn-lt"/>
        <a:ea typeface="+mn-ea"/>
        <a:cs typeface="+mn-cs"/>
        <a:sym typeface="Calibri"/>
      </a:defRPr>
    </a:lvl5pPr>
    <a:lvl6pPr indent="1143000" defTabSz="415868" latinLnBrk="0">
      <a:defRPr sz="500">
        <a:latin typeface="+mn-lt"/>
        <a:ea typeface="+mn-ea"/>
        <a:cs typeface="+mn-cs"/>
        <a:sym typeface="Calibri"/>
      </a:defRPr>
    </a:lvl6pPr>
    <a:lvl7pPr indent="1371600" defTabSz="415868" latinLnBrk="0">
      <a:defRPr sz="500">
        <a:latin typeface="+mn-lt"/>
        <a:ea typeface="+mn-ea"/>
        <a:cs typeface="+mn-cs"/>
        <a:sym typeface="Calibri"/>
      </a:defRPr>
    </a:lvl7pPr>
    <a:lvl8pPr indent="1600200" defTabSz="415868" latinLnBrk="0">
      <a:defRPr sz="500">
        <a:latin typeface="+mn-lt"/>
        <a:ea typeface="+mn-ea"/>
        <a:cs typeface="+mn-cs"/>
        <a:sym typeface="Calibri"/>
      </a:defRPr>
    </a:lvl8pPr>
    <a:lvl9pPr indent="1828800" defTabSz="415868" latinLnBrk="0">
      <a:defRPr sz="5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5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6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5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7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_white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2535" y="360"/>
            <a:ext cx="3851465" cy="514314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ver Slide title maximum of 2 lines"/>
          <p:cNvSpPr txBox="1"/>
          <p:nvPr>
            <p:ph type="title" hasCustomPrompt="1"/>
          </p:nvPr>
        </p:nvSpPr>
        <p:spPr>
          <a:xfrm>
            <a:off x="389157" y="3097147"/>
            <a:ext cx="4706869" cy="997861"/>
          </a:xfrm>
          <a:prstGeom prst="rect">
            <a:avLst/>
          </a:prstGeom>
        </p:spPr>
        <p:txBody>
          <a:bodyPr anchor="t"/>
          <a:lstStyle>
            <a:lvl1pPr>
              <a:defRPr b="1" sz="3200"/>
            </a:lvl1pPr>
          </a:lstStyle>
          <a:p>
            <a:pPr/>
            <a:r>
              <a:t>Cover Slide title maximum of 2 lines</a:t>
            </a:r>
          </a:p>
        </p:txBody>
      </p:sp>
      <p:pic>
        <p:nvPicPr>
          <p:cNvPr id="15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393" y="324908"/>
            <a:ext cx="4135675" cy="2721898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_green_opt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bject 3"/>
          <p:cNvSpPr/>
          <p:nvPr/>
        </p:nvSpPr>
        <p:spPr>
          <a:xfrm>
            <a:off x="0" y="0"/>
            <a:ext cx="5401550" cy="514313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Picture Placeholder 12"/>
          <p:cNvSpPr/>
          <p:nvPr>
            <p:ph type="pic" sz="half" idx="21"/>
          </p:nvPr>
        </p:nvSpPr>
        <p:spPr>
          <a:xfrm>
            <a:off x="5554548" y="0"/>
            <a:ext cx="3589452" cy="5143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23" name="object 3"/>
          <p:cNvSpPr/>
          <p:nvPr/>
        </p:nvSpPr>
        <p:spPr>
          <a:xfrm>
            <a:off x="5401548" y="0"/>
            <a:ext cx="152999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2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Cover Slidetitle maximum of 4 lines"/>
          <p:cNvSpPr txBox="1"/>
          <p:nvPr>
            <p:ph type="title" hasCustomPrompt="1"/>
          </p:nvPr>
        </p:nvSpPr>
        <p:spPr>
          <a:xfrm>
            <a:off x="389157" y="1527521"/>
            <a:ext cx="3200295" cy="1714596"/>
          </a:xfrm>
          <a:prstGeom prst="rect">
            <a:avLst/>
          </a:prstGeom>
        </p:spPr>
        <p:txBody>
          <a:bodyPr anchor="t"/>
          <a:lstStyle>
            <a:lvl1pPr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Cover Slidetitle maximum of 4 lines </a:t>
            </a:r>
          </a:p>
        </p:txBody>
      </p:sp>
      <p:sp>
        <p:nvSpPr>
          <p:cNvPr id="126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_white_opt6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3"/>
          <p:cNvSpPr/>
          <p:nvPr/>
        </p:nvSpPr>
        <p:spPr>
          <a:xfrm>
            <a:off x="6788112" y="0"/>
            <a:ext cx="152999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Cover Slidetitle maximum of 4 lines"/>
          <p:cNvSpPr txBox="1"/>
          <p:nvPr>
            <p:ph type="title" hasCustomPrompt="1"/>
          </p:nvPr>
        </p:nvSpPr>
        <p:spPr>
          <a:xfrm>
            <a:off x="389157" y="1527521"/>
            <a:ext cx="3200295" cy="1714596"/>
          </a:xfrm>
          <a:prstGeom prst="rect">
            <a:avLst/>
          </a:prstGeom>
        </p:spPr>
        <p:txBody>
          <a:bodyPr anchor="t"/>
          <a:lstStyle>
            <a:lvl1pPr>
              <a:defRPr b="1" sz="3200"/>
            </a:lvl1pPr>
          </a:lstStyle>
          <a:p>
            <a:pPr/>
            <a:r>
              <a:t>Cover Slidetitle maximum of 4 lines </a:t>
            </a:r>
          </a:p>
        </p:txBody>
      </p:sp>
      <p:sp>
        <p:nvSpPr>
          <p:cNvPr id="136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7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Picture Placeholder 12"/>
          <p:cNvSpPr/>
          <p:nvPr>
            <p:ph type="pic" sz="half" idx="21"/>
          </p:nvPr>
        </p:nvSpPr>
        <p:spPr>
          <a:xfrm>
            <a:off x="6941111" y="-5017"/>
            <a:ext cx="2202890" cy="51435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_green_opt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3"/>
          <p:cNvSpPr/>
          <p:nvPr/>
        </p:nvSpPr>
        <p:spPr>
          <a:xfrm>
            <a:off x="-1" y="0"/>
            <a:ext cx="6788113" cy="514313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4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Cover Slidetitle maximum of 4 lines"/>
          <p:cNvSpPr txBox="1"/>
          <p:nvPr>
            <p:ph type="title" hasCustomPrompt="1"/>
          </p:nvPr>
        </p:nvSpPr>
        <p:spPr>
          <a:xfrm>
            <a:off x="389157" y="1527521"/>
            <a:ext cx="3200295" cy="1714596"/>
          </a:xfrm>
          <a:prstGeom prst="rect">
            <a:avLst/>
          </a:prstGeom>
        </p:spPr>
        <p:txBody>
          <a:bodyPr anchor="t"/>
          <a:lstStyle>
            <a:lvl1pPr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Cover Slidetitle maximum of 4 lines </a:t>
            </a:r>
          </a:p>
        </p:txBody>
      </p:sp>
      <p:sp>
        <p:nvSpPr>
          <p:cNvPr id="149" name="object 3"/>
          <p:cNvSpPr/>
          <p:nvPr/>
        </p:nvSpPr>
        <p:spPr>
          <a:xfrm>
            <a:off x="6788112" y="0"/>
            <a:ext cx="152999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Picture Placeholder 12"/>
          <p:cNvSpPr/>
          <p:nvPr>
            <p:ph type="pic" sz="half" idx="21"/>
          </p:nvPr>
        </p:nvSpPr>
        <p:spPr>
          <a:xfrm>
            <a:off x="6941111" y="-5017"/>
            <a:ext cx="2202890" cy="51435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_white_opt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object 3"/>
          <p:cNvSpPr/>
          <p:nvPr/>
        </p:nvSpPr>
        <p:spPr>
          <a:xfrm>
            <a:off x="6788112" y="0"/>
            <a:ext cx="152999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0" name="Divider Slide"/>
          <p:cNvSpPr txBox="1"/>
          <p:nvPr>
            <p:ph type="title" hasCustomPrompt="1"/>
          </p:nvPr>
        </p:nvSpPr>
        <p:spPr>
          <a:xfrm>
            <a:off x="389157" y="1527521"/>
            <a:ext cx="3344315" cy="1714596"/>
          </a:xfrm>
          <a:prstGeom prst="rect">
            <a:avLst/>
          </a:prstGeom>
        </p:spPr>
        <p:txBody>
          <a:bodyPr anchor="t"/>
          <a:lstStyle>
            <a:lvl1pPr>
              <a:defRPr b="1" sz="3600"/>
            </a:lvl1pPr>
          </a:lstStyle>
          <a:p>
            <a:pPr/>
            <a:r>
              <a:t>Divider Slide 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icture Placeholder 12"/>
          <p:cNvSpPr/>
          <p:nvPr>
            <p:ph type="pic" sz="half" idx="21"/>
          </p:nvPr>
        </p:nvSpPr>
        <p:spPr>
          <a:xfrm>
            <a:off x="6941111" y="-5017"/>
            <a:ext cx="2202890" cy="51435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_green_opt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bject 3"/>
          <p:cNvSpPr/>
          <p:nvPr/>
        </p:nvSpPr>
        <p:spPr>
          <a:xfrm>
            <a:off x="-1" y="0"/>
            <a:ext cx="6788113" cy="514313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72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object 3"/>
          <p:cNvSpPr/>
          <p:nvPr/>
        </p:nvSpPr>
        <p:spPr>
          <a:xfrm>
            <a:off x="6788112" y="0"/>
            <a:ext cx="152999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Divider Slide"/>
          <p:cNvSpPr txBox="1"/>
          <p:nvPr>
            <p:ph type="title" hasCustomPrompt="1"/>
          </p:nvPr>
        </p:nvSpPr>
        <p:spPr>
          <a:xfrm>
            <a:off x="389157" y="1527521"/>
            <a:ext cx="3344315" cy="1714596"/>
          </a:xfrm>
          <a:prstGeom prst="rect">
            <a:avLst/>
          </a:prstGeom>
        </p:spPr>
        <p:txBody>
          <a:bodyPr anchor="t"/>
          <a:lstStyle>
            <a:lvl1pPr>
              <a:defRPr b="1" sz="4000">
                <a:solidFill>
                  <a:srgbClr val="FFFFFF"/>
                </a:solidFill>
              </a:defRPr>
            </a:lvl1pPr>
          </a:lstStyle>
          <a:p>
            <a:pPr/>
            <a:r>
              <a:t>Divider Slide </a:t>
            </a:r>
          </a:p>
        </p:txBody>
      </p:sp>
      <p:sp>
        <p:nvSpPr>
          <p:cNvPr id="176" name="Picture Placeholder 12"/>
          <p:cNvSpPr/>
          <p:nvPr>
            <p:ph type="pic" sz="half" idx="21"/>
          </p:nvPr>
        </p:nvSpPr>
        <p:spPr>
          <a:xfrm>
            <a:off x="6941111" y="-5017"/>
            <a:ext cx="2202890" cy="51435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_white_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object 10"/>
          <p:cNvSpPr txBox="1"/>
          <p:nvPr/>
        </p:nvSpPr>
        <p:spPr>
          <a:xfrm>
            <a:off x="7953599" y="4443893"/>
            <a:ext cx="763926" cy="294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5775">
              <a:lnSpc>
                <a:spcPts val="1000"/>
              </a:lnSpc>
              <a:defRPr spc="-5" sz="1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pPr>
            <a:r>
              <a:t>University</a:t>
            </a:r>
          </a:p>
          <a:p>
            <a:pPr indent="5775">
              <a:lnSpc>
                <a:spcPts val="1300"/>
              </a:lnSpc>
              <a:defRPr spc="-25" sz="12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pPr>
            <a:r>
              <a:t>ofGalway.ie</a:t>
            </a:r>
          </a:p>
        </p:txBody>
      </p:sp>
      <p:sp>
        <p:nvSpPr>
          <p:cNvPr id="185" name="Divider Slide"/>
          <p:cNvSpPr txBox="1"/>
          <p:nvPr>
            <p:ph type="title" hasCustomPrompt="1"/>
          </p:nvPr>
        </p:nvSpPr>
        <p:spPr>
          <a:xfrm>
            <a:off x="389157" y="1527521"/>
            <a:ext cx="3344315" cy="1714596"/>
          </a:xfrm>
          <a:prstGeom prst="rect">
            <a:avLst/>
          </a:prstGeom>
        </p:spPr>
        <p:txBody>
          <a:bodyPr anchor="t"/>
          <a:lstStyle>
            <a:lvl1pPr>
              <a:defRPr b="1" sz="4000"/>
            </a:lvl1pPr>
          </a:lstStyle>
          <a:p>
            <a:pPr/>
            <a:r>
              <a:t>Divider Slide </a:t>
            </a:r>
          </a:p>
        </p:txBody>
      </p:sp>
      <p:pic>
        <p:nvPicPr>
          <p:cNvPr id="186" name="Picture 75" descr="Picture 7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8980" y="181"/>
            <a:ext cx="4965020" cy="5143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78" descr="Picture 7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_green_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3"/>
          <p:cNvSpPr/>
          <p:nvPr/>
        </p:nvSpPr>
        <p:spPr>
          <a:xfrm>
            <a:off x="0" y="0"/>
            <a:ext cx="9144000" cy="514313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9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Divider Slide"/>
          <p:cNvSpPr txBox="1"/>
          <p:nvPr>
            <p:ph type="title" hasCustomPrompt="1"/>
          </p:nvPr>
        </p:nvSpPr>
        <p:spPr>
          <a:xfrm>
            <a:off x="389157" y="1527521"/>
            <a:ext cx="3344315" cy="1714596"/>
          </a:xfrm>
          <a:prstGeom prst="rect">
            <a:avLst/>
          </a:prstGeom>
        </p:spPr>
        <p:txBody>
          <a:bodyPr anchor="t"/>
          <a:lstStyle>
            <a:lvl1pPr>
              <a:defRPr b="1" sz="4000">
                <a:solidFill>
                  <a:srgbClr val="FFFFFF"/>
                </a:solidFill>
              </a:defRPr>
            </a:lvl1pPr>
          </a:lstStyle>
          <a:p>
            <a:pPr/>
            <a:r>
              <a:t>Divider Slide </a:t>
            </a:r>
          </a:p>
        </p:txBody>
      </p:sp>
      <p:pic>
        <p:nvPicPr>
          <p:cNvPr id="199" name="Picture 78" descr="Picture 7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22630" y="7728"/>
            <a:ext cx="5021370" cy="514314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_white_opt3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0"/>
            <a:ext cx="9144000" cy="514314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Picture Placeholder 8"/>
          <p:cNvSpPr/>
          <p:nvPr>
            <p:ph type="pic" sz="quarter" idx="21"/>
          </p:nvPr>
        </p:nvSpPr>
        <p:spPr>
          <a:xfrm>
            <a:off x="6358413" y="-1"/>
            <a:ext cx="2284287" cy="192965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10" name="Rectangle 5"/>
          <p:cNvSpPr/>
          <p:nvPr/>
        </p:nvSpPr>
        <p:spPr>
          <a:xfrm>
            <a:off x="7979919" y="-1"/>
            <a:ext cx="196511" cy="1687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479" y="6774"/>
                  <a:pt x="21359" y="13548"/>
                  <a:pt x="21238" y="20323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DCA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pPr>
          </a:p>
        </p:txBody>
      </p:sp>
      <p:sp>
        <p:nvSpPr>
          <p:cNvPr id="211" name="Divider Slide"/>
          <p:cNvSpPr txBox="1"/>
          <p:nvPr>
            <p:ph type="title" hasCustomPrompt="1"/>
          </p:nvPr>
        </p:nvSpPr>
        <p:spPr>
          <a:xfrm>
            <a:off x="389157" y="1527521"/>
            <a:ext cx="3344315" cy="1714596"/>
          </a:xfrm>
          <a:prstGeom prst="rect">
            <a:avLst/>
          </a:prstGeom>
        </p:spPr>
        <p:txBody>
          <a:bodyPr anchor="t"/>
          <a:lstStyle>
            <a:lvl1pPr>
              <a:defRPr b="1" sz="4000"/>
            </a:lvl1pPr>
          </a:lstStyle>
          <a:p>
            <a:pPr/>
            <a:r>
              <a:t>Divider Slide </a:t>
            </a:r>
          </a:p>
        </p:txBody>
      </p:sp>
      <p:pic>
        <p:nvPicPr>
          <p:cNvPr id="21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_green_opt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0"/>
            <a:ext cx="9144000" cy="5143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Divider Slide"/>
          <p:cNvSpPr txBox="1"/>
          <p:nvPr>
            <p:ph type="title" hasCustomPrompt="1"/>
          </p:nvPr>
        </p:nvSpPr>
        <p:spPr>
          <a:xfrm>
            <a:off x="389157" y="1527521"/>
            <a:ext cx="3344315" cy="1714596"/>
          </a:xfrm>
          <a:prstGeom prst="rect">
            <a:avLst/>
          </a:prstGeom>
        </p:spPr>
        <p:txBody>
          <a:bodyPr anchor="t"/>
          <a:lstStyle>
            <a:lvl1pPr>
              <a:defRPr b="1" sz="4000">
                <a:solidFill>
                  <a:srgbClr val="FFFFFF"/>
                </a:solidFill>
              </a:defRPr>
            </a:lvl1pPr>
          </a:lstStyle>
          <a:p>
            <a:pPr/>
            <a:r>
              <a:t>Divider Slide </a:t>
            </a:r>
          </a:p>
        </p:txBody>
      </p:sp>
      <p:sp>
        <p:nvSpPr>
          <p:cNvPr id="224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" name="Picture Placeholder 8"/>
          <p:cNvSpPr/>
          <p:nvPr>
            <p:ph type="pic" sz="quarter" idx="21"/>
          </p:nvPr>
        </p:nvSpPr>
        <p:spPr>
          <a:xfrm>
            <a:off x="6355593" y="-1"/>
            <a:ext cx="2284287" cy="1929658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26" name="Rectangle 5"/>
          <p:cNvSpPr/>
          <p:nvPr/>
        </p:nvSpPr>
        <p:spPr>
          <a:xfrm>
            <a:off x="7972222" y="-1"/>
            <a:ext cx="196511" cy="16871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cubicBezTo>
                  <a:pt x="21479" y="6774"/>
                  <a:pt x="21359" y="13548"/>
                  <a:pt x="21238" y="20323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1DCA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pPr>
          </a:p>
        </p:txBody>
      </p:sp>
      <p:sp>
        <p:nvSpPr>
          <p:cNvPr id="2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vider Slide_green_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object 3"/>
          <p:cNvSpPr/>
          <p:nvPr/>
        </p:nvSpPr>
        <p:spPr>
          <a:xfrm>
            <a:off x="-1" y="289"/>
            <a:ext cx="6788113" cy="514313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35" name="Picture 37" descr="Picture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41" y="1285928"/>
            <a:ext cx="3014999" cy="3715407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Divider SlideMax 4 lines for copy to be placed here"/>
          <p:cNvSpPr txBox="1"/>
          <p:nvPr>
            <p:ph type="title" hasCustomPrompt="1"/>
          </p:nvPr>
        </p:nvSpPr>
        <p:spPr>
          <a:xfrm>
            <a:off x="1296840" y="1253514"/>
            <a:ext cx="3477147" cy="212252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spcBef>
                <a:spcPts val="500"/>
              </a:spcBef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Divider SlideMax 4 lines for copy to be placed here</a:t>
            </a:r>
          </a:p>
        </p:txBody>
      </p:sp>
      <p:pic>
        <p:nvPicPr>
          <p:cNvPr id="237" name="Picture 38" descr="Picture 3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object 3"/>
          <p:cNvSpPr/>
          <p:nvPr/>
        </p:nvSpPr>
        <p:spPr>
          <a:xfrm>
            <a:off x="6788112" y="0"/>
            <a:ext cx="152999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_green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3"/>
          <p:cNvSpPr/>
          <p:nvPr/>
        </p:nvSpPr>
        <p:spPr>
          <a:xfrm>
            <a:off x="-6653" y="-7440"/>
            <a:ext cx="9150653" cy="515823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038" y="324908"/>
            <a:ext cx="4135675" cy="2721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9783" y="7728"/>
            <a:ext cx="3884217" cy="514314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Cover Slide title maximum of 2 lines"/>
          <p:cNvSpPr txBox="1"/>
          <p:nvPr>
            <p:ph type="title" hasCustomPrompt="1"/>
          </p:nvPr>
        </p:nvSpPr>
        <p:spPr>
          <a:xfrm>
            <a:off x="389157" y="3097147"/>
            <a:ext cx="4706869" cy="997861"/>
          </a:xfrm>
          <a:prstGeom prst="rect">
            <a:avLst/>
          </a:prstGeom>
        </p:spPr>
        <p:txBody>
          <a:bodyPr anchor="t"/>
          <a:lstStyle>
            <a:lvl1pPr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Cover Slide title maximum of 2 lines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harts and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object 2"/>
          <p:cNvSpPr/>
          <p:nvPr/>
        </p:nvSpPr>
        <p:spPr>
          <a:xfrm>
            <a:off x="-1" y="0"/>
            <a:ext cx="123826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1DCA5"/>
                </a:solidFill>
              </a:defRPr>
            </a:pPr>
          </a:p>
        </p:txBody>
      </p:sp>
      <p:sp>
        <p:nvSpPr>
          <p:cNvPr id="247" name="Title"/>
          <p:cNvSpPr txBox="1"/>
          <p:nvPr>
            <p:ph type="title" hasCustomPrompt="1"/>
          </p:nvPr>
        </p:nvSpPr>
        <p:spPr>
          <a:xfrm>
            <a:off x="390120" y="470470"/>
            <a:ext cx="6226717" cy="461926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Title</a:t>
            </a:r>
          </a:p>
        </p:txBody>
      </p:sp>
      <p:pic>
        <p:nvPicPr>
          <p:cNvPr id="24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9108" y="101243"/>
            <a:ext cx="1642926" cy="108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Body Level One…"/>
          <p:cNvSpPr txBox="1"/>
          <p:nvPr>
            <p:ph type="body" idx="1"/>
          </p:nvPr>
        </p:nvSpPr>
        <p:spPr>
          <a:xfrm>
            <a:off x="424547" y="1187519"/>
            <a:ext cx="8235198" cy="357843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329229" indent="-121294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561422" indent="-145553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785530" indent="-161726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1013681" indent="-181942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object 2"/>
          <p:cNvSpPr/>
          <p:nvPr/>
        </p:nvSpPr>
        <p:spPr>
          <a:xfrm>
            <a:off x="-1" y="0"/>
            <a:ext cx="123826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1DCA5"/>
                </a:solidFill>
              </a:defRPr>
            </a:pPr>
          </a:p>
        </p:txBody>
      </p:sp>
      <p:sp>
        <p:nvSpPr>
          <p:cNvPr id="258" name="Titles"/>
          <p:cNvSpPr txBox="1"/>
          <p:nvPr>
            <p:ph type="title" hasCustomPrompt="1"/>
          </p:nvPr>
        </p:nvSpPr>
        <p:spPr>
          <a:xfrm>
            <a:off x="390120" y="470470"/>
            <a:ext cx="6226717" cy="461926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Titles</a:t>
            </a:r>
          </a:p>
        </p:txBody>
      </p:sp>
      <p:pic>
        <p:nvPicPr>
          <p:cNvPr id="25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9108" y="101243"/>
            <a:ext cx="1642926" cy="108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object 2"/>
          <p:cNvSpPr/>
          <p:nvPr/>
        </p:nvSpPr>
        <p:spPr>
          <a:xfrm>
            <a:off x="-1" y="289"/>
            <a:ext cx="123826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01DCA5"/>
                </a:solidFill>
              </a:defRPr>
            </a:pPr>
          </a:p>
        </p:txBody>
      </p:sp>
      <p:sp>
        <p:nvSpPr>
          <p:cNvPr id="268" name="Titles"/>
          <p:cNvSpPr txBox="1"/>
          <p:nvPr>
            <p:ph type="title" hasCustomPrompt="1"/>
          </p:nvPr>
        </p:nvSpPr>
        <p:spPr>
          <a:xfrm>
            <a:off x="390120" y="470470"/>
            <a:ext cx="6226717" cy="461926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Titles</a:t>
            </a:r>
          </a:p>
        </p:txBody>
      </p:sp>
      <p:pic>
        <p:nvPicPr>
          <p:cNvPr id="26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9108" y="101243"/>
            <a:ext cx="1642926" cy="108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Picture Placeholder 12"/>
          <p:cNvSpPr/>
          <p:nvPr>
            <p:ph type="pic" sz="half" idx="21"/>
          </p:nvPr>
        </p:nvSpPr>
        <p:spPr>
          <a:xfrm>
            <a:off x="5554548" y="1425525"/>
            <a:ext cx="3589452" cy="371928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271" name="object 3"/>
          <p:cNvSpPr/>
          <p:nvPr/>
        </p:nvSpPr>
        <p:spPr>
          <a:xfrm>
            <a:off x="5430644" y="1425524"/>
            <a:ext cx="123904" cy="3717635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Only Slide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object 2"/>
          <p:cNvSpPr/>
          <p:nvPr/>
        </p:nvSpPr>
        <p:spPr>
          <a:xfrm>
            <a:off x="9020174" y="0"/>
            <a:ext cx="123826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Text only slide title maximum of 1 line"/>
          <p:cNvSpPr txBox="1"/>
          <p:nvPr>
            <p:ph type="title" hasCustomPrompt="1"/>
          </p:nvPr>
        </p:nvSpPr>
        <p:spPr>
          <a:xfrm>
            <a:off x="390120" y="470470"/>
            <a:ext cx="6919883" cy="461926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Text only slide title maximum of 1 line</a:t>
            </a:r>
          </a:p>
        </p:txBody>
      </p:sp>
      <p:pic>
        <p:nvPicPr>
          <p:cNvPr id="28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186" y="3970892"/>
            <a:ext cx="1642926" cy="1081293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Body Level One…"/>
          <p:cNvSpPr txBox="1"/>
          <p:nvPr>
            <p:ph type="body" idx="1"/>
          </p:nvPr>
        </p:nvSpPr>
        <p:spPr>
          <a:xfrm>
            <a:off x="424547" y="1187521"/>
            <a:ext cx="8235198" cy="254604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329229" indent="-121294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561422" indent="-145553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785530" indent="-161726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1013681" indent="-181942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Only Slide_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object 2"/>
          <p:cNvSpPr/>
          <p:nvPr/>
        </p:nvSpPr>
        <p:spPr>
          <a:xfrm>
            <a:off x="9020174" y="0"/>
            <a:ext cx="123826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Body Level One…"/>
          <p:cNvSpPr txBox="1"/>
          <p:nvPr>
            <p:ph type="body" idx="1"/>
          </p:nvPr>
        </p:nvSpPr>
        <p:spPr>
          <a:xfrm>
            <a:off x="424547" y="2141467"/>
            <a:ext cx="8235198" cy="2546047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329229" indent="-121294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561422" indent="-145553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785530" indent="-161726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1013681" indent="-181942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2" name="Text only slide title maximum of 1 line"/>
          <p:cNvSpPr txBox="1"/>
          <p:nvPr>
            <p:ph type="title" hasCustomPrompt="1"/>
          </p:nvPr>
        </p:nvSpPr>
        <p:spPr>
          <a:xfrm>
            <a:off x="390120" y="1299192"/>
            <a:ext cx="6919883" cy="461926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Text only slide title maximum of 1 line</a:t>
            </a:r>
          </a:p>
        </p:txBody>
      </p:sp>
      <p:pic>
        <p:nvPicPr>
          <p:cNvPr id="293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Only Slide_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object 2"/>
          <p:cNvSpPr/>
          <p:nvPr/>
        </p:nvSpPr>
        <p:spPr>
          <a:xfrm>
            <a:off x="0" y="5019323"/>
            <a:ext cx="9144000" cy="123817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Body Level One…"/>
          <p:cNvSpPr txBox="1"/>
          <p:nvPr>
            <p:ph type="body" idx="1"/>
          </p:nvPr>
        </p:nvSpPr>
        <p:spPr>
          <a:xfrm>
            <a:off x="426476" y="1274650"/>
            <a:ext cx="8235198" cy="268333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311901" indent="-103967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519836" indent="-103967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727770" indent="-103967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935705" indent="-103967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3" name="Text only slide title maximum of 1 line"/>
          <p:cNvSpPr txBox="1"/>
          <p:nvPr>
            <p:ph type="title" hasCustomPrompt="1"/>
          </p:nvPr>
        </p:nvSpPr>
        <p:spPr>
          <a:xfrm>
            <a:off x="390120" y="470470"/>
            <a:ext cx="6919883" cy="461926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Text only slide title maximum of 1 line</a:t>
            </a:r>
          </a:p>
        </p:txBody>
      </p:sp>
      <p:pic>
        <p:nvPicPr>
          <p:cNvPr id="30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0186" y="3970892"/>
            <a:ext cx="1642926" cy="1081293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&amp; Image Slide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bject 10"/>
          <p:cNvSpPr/>
          <p:nvPr/>
        </p:nvSpPr>
        <p:spPr>
          <a:xfrm>
            <a:off x="5226215" y="0"/>
            <a:ext cx="123825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Body Level One…"/>
          <p:cNvSpPr txBox="1"/>
          <p:nvPr>
            <p:ph type="body" sz="quarter" idx="1"/>
          </p:nvPr>
        </p:nvSpPr>
        <p:spPr>
          <a:xfrm>
            <a:off x="424776" y="2562364"/>
            <a:ext cx="4389832" cy="21251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329229" indent="-121294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561422" indent="-145553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785530" indent="-161726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1013681" indent="-181942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Text &amp; image slide title maximum of 2 lines"/>
          <p:cNvSpPr txBox="1"/>
          <p:nvPr>
            <p:ph type="title" hasCustomPrompt="1"/>
          </p:nvPr>
        </p:nvSpPr>
        <p:spPr>
          <a:xfrm>
            <a:off x="390118" y="1301344"/>
            <a:ext cx="4043250" cy="923848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Text &amp; image slide title maximum of 2 lines</a:t>
            </a:r>
          </a:p>
        </p:txBody>
      </p:sp>
      <p:pic>
        <p:nvPicPr>
          <p:cNvPr id="315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Picture Placeholder 12"/>
          <p:cNvSpPr/>
          <p:nvPr>
            <p:ph type="pic" idx="21"/>
          </p:nvPr>
        </p:nvSpPr>
        <p:spPr>
          <a:xfrm>
            <a:off x="5347884" y="1306"/>
            <a:ext cx="3796116" cy="51435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&amp; Image Slide_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object 10"/>
          <p:cNvSpPr/>
          <p:nvPr/>
        </p:nvSpPr>
        <p:spPr>
          <a:xfrm>
            <a:off x="3792078" y="0"/>
            <a:ext cx="123821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Body Level One…"/>
          <p:cNvSpPr txBox="1"/>
          <p:nvPr>
            <p:ph type="body" sz="quarter" idx="1"/>
          </p:nvPr>
        </p:nvSpPr>
        <p:spPr>
          <a:xfrm>
            <a:off x="4350079" y="1705174"/>
            <a:ext cx="4389831" cy="21251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329229" indent="-121294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561422" indent="-145553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785530" indent="-161726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1013681" indent="-181942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6" name="Text &amp; image slide title maximum of 2 lines"/>
          <p:cNvSpPr txBox="1"/>
          <p:nvPr>
            <p:ph type="title" hasCustomPrompt="1"/>
          </p:nvPr>
        </p:nvSpPr>
        <p:spPr>
          <a:xfrm>
            <a:off x="4350079" y="421412"/>
            <a:ext cx="4236359" cy="923849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Text &amp; image slide title maximum of 2 lines</a:t>
            </a:r>
          </a:p>
        </p:txBody>
      </p:sp>
      <p:pic>
        <p:nvPicPr>
          <p:cNvPr id="327" name="Picture 71" descr="Picture 7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24879" y="3970892"/>
            <a:ext cx="1642926" cy="1081293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Picture Placeholder 12"/>
          <p:cNvSpPr/>
          <p:nvPr>
            <p:ph type="pic" idx="21"/>
          </p:nvPr>
        </p:nvSpPr>
        <p:spPr>
          <a:xfrm>
            <a:off x="0" y="2148"/>
            <a:ext cx="3796116" cy="51435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icture Placeholder 12"/>
          <p:cNvSpPr/>
          <p:nvPr>
            <p:ph type="pic" idx="21"/>
          </p:nvPr>
        </p:nvSpPr>
        <p:spPr>
          <a:xfrm>
            <a:off x="0" y="2148"/>
            <a:ext cx="9144000" cy="51435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ultiple Image Slide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object 10"/>
          <p:cNvSpPr/>
          <p:nvPr/>
        </p:nvSpPr>
        <p:spPr>
          <a:xfrm>
            <a:off x="9020096" y="0"/>
            <a:ext cx="123821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4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346" name="Picture Placeholder 12"/>
          <p:cNvSpPr/>
          <p:nvPr>
            <p:ph type="pic" sz="quarter" idx="21"/>
          </p:nvPr>
        </p:nvSpPr>
        <p:spPr>
          <a:xfrm>
            <a:off x="437908" y="1231974"/>
            <a:ext cx="2186520" cy="20024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7" name="Picture Placeholder 12"/>
          <p:cNvSpPr/>
          <p:nvPr>
            <p:ph type="pic" sz="quarter" idx="22"/>
          </p:nvPr>
        </p:nvSpPr>
        <p:spPr>
          <a:xfrm>
            <a:off x="3321408" y="1231974"/>
            <a:ext cx="2186520" cy="20024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8" name="Picture Placeholder 12"/>
          <p:cNvSpPr/>
          <p:nvPr>
            <p:ph type="pic" sz="quarter" idx="23"/>
          </p:nvPr>
        </p:nvSpPr>
        <p:spPr>
          <a:xfrm>
            <a:off x="6184341" y="1231974"/>
            <a:ext cx="2186520" cy="200240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_grey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ver Slidetitle maximum of 4 lines"/>
          <p:cNvSpPr txBox="1"/>
          <p:nvPr>
            <p:ph type="title" hasCustomPrompt="1"/>
          </p:nvPr>
        </p:nvSpPr>
        <p:spPr>
          <a:xfrm>
            <a:off x="389157" y="1527521"/>
            <a:ext cx="3200295" cy="1714596"/>
          </a:xfrm>
          <a:prstGeom prst="rect">
            <a:avLst/>
          </a:prstGeom>
        </p:spPr>
        <p:txBody>
          <a:bodyPr anchor="t"/>
          <a:lstStyle>
            <a:lvl1pPr>
              <a:defRPr b="1" sz="3200"/>
            </a:lvl1pPr>
          </a:lstStyle>
          <a:p>
            <a:pPr/>
            <a:r>
              <a:t>Cover Slidetitle maximum of 4 lines </a:t>
            </a:r>
          </a:p>
        </p:txBody>
      </p:sp>
      <p:pic>
        <p:nvPicPr>
          <p:cNvPr id="3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7" name="Picture 21" descr="Picture 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1260" y="181"/>
            <a:ext cx="4342740" cy="5143140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ultiple Image Slide_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object 10"/>
          <p:cNvSpPr/>
          <p:nvPr/>
        </p:nvSpPr>
        <p:spPr>
          <a:xfrm>
            <a:off x="9020096" y="0"/>
            <a:ext cx="123821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Picture Placeholder 12"/>
          <p:cNvSpPr/>
          <p:nvPr>
            <p:ph type="pic" sz="half" idx="21"/>
          </p:nvPr>
        </p:nvSpPr>
        <p:spPr>
          <a:xfrm>
            <a:off x="178612" y="1333874"/>
            <a:ext cx="2774184" cy="370716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59" name="Picture Placeholder 12"/>
          <p:cNvSpPr/>
          <p:nvPr>
            <p:ph type="pic" sz="half" idx="22"/>
          </p:nvPr>
        </p:nvSpPr>
        <p:spPr>
          <a:xfrm>
            <a:off x="3062113" y="1333874"/>
            <a:ext cx="2774184" cy="370716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60" name="Picture Placeholder 12"/>
          <p:cNvSpPr/>
          <p:nvPr>
            <p:ph type="pic" sz="half" idx="23"/>
          </p:nvPr>
        </p:nvSpPr>
        <p:spPr>
          <a:xfrm>
            <a:off x="5925046" y="1333874"/>
            <a:ext cx="2774184" cy="3707165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ultiple Image Slide_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object 10"/>
          <p:cNvSpPr/>
          <p:nvPr/>
        </p:nvSpPr>
        <p:spPr>
          <a:xfrm>
            <a:off x="9020096" y="0"/>
            <a:ext cx="123821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0" name="Text &amp; main images"/>
          <p:cNvSpPr txBox="1"/>
          <p:nvPr>
            <p:ph type="title" hasCustomPrompt="1"/>
          </p:nvPr>
        </p:nvSpPr>
        <p:spPr>
          <a:xfrm>
            <a:off x="390118" y="1301344"/>
            <a:ext cx="4043250" cy="923848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Text &amp; main images</a:t>
            </a:r>
          </a:p>
        </p:txBody>
      </p:sp>
      <p:sp>
        <p:nvSpPr>
          <p:cNvPr id="371" name="Picture Placeholder 12"/>
          <p:cNvSpPr/>
          <p:nvPr>
            <p:ph type="pic" sz="quarter" idx="21"/>
          </p:nvPr>
        </p:nvSpPr>
        <p:spPr>
          <a:xfrm>
            <a:off x="127969" y="2899242"/>
            <a:ext cx="2774183" cy="214179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72" name="Picture Placeholder 12"/>
          <p:cNvSpPr/>
          <p:nvPr>
            <p:ph type="pic" sz="quarter" idx="22"/>
          </p:nvPr>
        </p:nvSpPr>
        <p:spPr>
          <a:xfrm>
            <a:off x="3011469" y="2899242"/>
            <a:ext cx="2774184" cy="214179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73" name="Picture Placeholder 12"/>
          <p:cNvSpPr/>
          <p:nvPr>
            <p:ph type="pic" sz="quarter" idx="23"/>
          </p:nvPr>
        </p:nvSpPr>
        <p:spPr>
          <a:xfrm>
            <a:off x="5874401" y="2899242"/>
            <a:ext cx="2774184" cy="2141797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 &amp; Image Slide_opt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Body Level One…"/>
          <p:cNvSpPr txBox="1"/>
          <p:nvPr>
            <p:ph type="body" sz="quarter" idx="1"/>
          </p:nvPr>
        </p:nvSpPr>
        <p:spPr>
          <a:xfrm>
            <a:off x="424776" y="2562364"/>
            <a:ext cx="4389832" cy="212515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329229" indent="-121294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561422" indent="-145553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785530" indent="-161726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1013681" indent="-181942"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2" name="Text &amp; image slide title maximum of 2 lines"/>
          <p:cNvSpPr txBox="1"/>
          <p:nvPr>
            <p:ph type="title" hasCustomPrompt="1"/>
          </p:nvPr>
        </p:nvSpPr>
        <p:spPr>
          <a:xfrm>
            <a:off x="390118" y="1301344"/>
            <a:ext cx="4043250" cy="923848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Text &amp; image slide title maximum of 2 lines</a:t>
            </a:r>
          </a:p>
        </p:txBody>
      </p:sp>
      <p:pic>
        <p:nvPicPr>
          <p:cNvPr id="383" name="Picture 16" descr="Pictur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losing Slide_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2856188" cy="1879802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Thank you."/>
          <p:cNvSpPr txBox="1"/>
          <p:nvPr>
            <p:ph type="title" hasCustomPrompt="1"/>
          </p:nvPr>
        </p:nvSpPr>
        <p:spPr>
          <a:xfrm>
            <a:off x="390118" y="1546120"/>
            <a:ext cx="8529406" cy="491240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Thank you.</a:t>
            </a:r>
          </a:p>
        </p:txBody>
      </p:sp>
      <p:sp>
        <p:nvSpPr>
          <p:cNvPr id="3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losing Slide_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object 3"/>
          <p:cNvSpPr/>
          <p:nvPr/>
        </p:nvSpPr>
        <p:spPr>
          <a:xfrm>
            <a:off x="-1" y="0"/>
            <a:ext cx="9143787" cy="514313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Thank you."/>
          <p:cNvSpPr txBox="1"/>
          <p:nvPr>
            <p:ph type="title" hasCustomPrompt="1"/>
          </p:nvPr>
        </p:nvSpPr>
        <p:spPr>
          <a:xfrm>
            <a:off x="390118" y="1563893"/>
            <a:ext cx="8363764" cy="491240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Thank you.</a:t>
            </a:r>
          </a:p>
        </p:txBody>
      </p:sp>
      <p:pic>
        <p:nvPicPr>
          <p:cNvPr id="40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2856186" cy="1879802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losing Slide_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object 3"/>
          <p:cNvSpPr/>
          <p:nvPr/>
        </p:nvSpPr>
        <p:spPr>
          <a:xfrm>
            <a:off x="-1" y="0"/>
            <a:ext cx="9143787" cy="5143139"/>
          </a:xfrm>
          <a:prstGeom prst="rect">
            <a:avLst/>
          </a:prstGeom>
          <a:solidFill>
            <a:srgbClr val="017D6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Thank you."/>
          <p:cNvSpPr txBox="1"/>
          <p:nvPr>
            <p:ph type="title" hasCustomPrompt="1"/>
          </p:nvPr>
        </p:nvSpPr>
        <p:spPr>
          <a:xfrm>
            <a:off x="390118" y="1590552"/>
            <a:ext cx="8363764" cy="491240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/>
            <a:r>
              <a:t>Thank you.</a:t>
            </a:r>
          </a:p>
        </p:txBody>
      </p:sp>
      <p:pic>
        <p:nvPicPr>
          <p:cNvPr id="41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2856186" cy="1879802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_green_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3"/>
          <p:cNvSpPr/>
          <p:nvPr/>
        </p:nvSpPr>
        <p:spPr>
          <a:xfrm>
            <a:off x="0" y="0"/>
            <a:ext cx="9144000" cy="514342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8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5954" y="0"/>
            <a:ext cx="4398046" cy="514314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Cover Slidetitle maximum of 4 lines"/>
          <p:cNvSpPr txBox="1"/>
          <p:nvPr>
            <p:ph type="title" hasCustomPrompt="1"/>
          </p:nvPr>
        </p:nvSpPr>
        <p:spPr>
          <a:xfrm>
            <a:off x="389157" y="1527521"/>
            <a:ext cx="3200295" cy="1714596"/>
          </a:xfrm>
          <a:prstGeom prst="rect">
            <a:avLst/>
          </a:prstGeom>
        </p:spPr>
        <p:txBody>
          <a:bodyPr anchor="t"/>
          <a:lstStyle>
            <a:lvl1pPr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Cover Slidetitle maximum of 4 lines 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_white_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5531" y="-1123"/>
            <a:ext cx="4492912" cy="4520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Cover Slidetitle maximum of 4 lines"/>
          <p:cNvSpPr txBox="1"/>
          <p:nvPr>
            <p:ph type="title" hasCustomPrompt="1"/>
          </p:nvPr>
        </p:nvSpPr>
        <p:spPr>
          <a:xfrm>
            <a:off x="389157" y="1527521"/>
            <a:ext cx="3200295" cy="1714596"/>
          </a:xfrm>
          <a:prstGeom prst="rect">
            <a:avLst/>
          </a:prstGeom>
        </p:spPr>
        <p:txBody>
          <a:bodyPr anchor="t"/>
          <a:lstStyle>
            <a:lvl1pPr>
              <a:defRPr b="1" sz="3200"/>
            </a:lvl1pPr>
          </a:lstStyle>
          <a:p>
            <a:pPr/>
            <a:r>
              <a:t>Cover Slidetitle maximum of 4 lines </a:t>
            </a:r>
          </a:p>
        </p:txBody>
      </p:sp>
      <p:sp>
        <p:nvSpPr>
          <p:cNvPr id="61" name="Picture Placeholder 6"/>
          <p:cNvSpPr/>
          <p:nvPr>
            <p:ph type="pic" sz="half" idx="21"/>
          </p:nvPr>
        </p:nvSpPr>
        <p:spPr>
          <a:xfrm>
            <a:off x="5474537" y="-1124"/>
            <a:ext cx="3837873" cy="416198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ver Slide_green_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3"/>
          <p:cNvSpPr/>
          <p:nvPr/>
        </p:nvSpPr>
        <p:spPr>
          <a:xfrm>
            <a:off x="0" y="289"/>
            <a:ext cx="9144000" cy="514313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8369" y="-1126"/>
            <a:ext cx="4490208" cy="4517956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Cover Slidetitle maximum of 4 lines"/>
          <p:cNvSpPr txBox="1"/>
          <p:nvPr>
            <p:ph type="title" hasCustomPrompt="1"/>
          </p:nvPr>
        </p:nvSpPr>
        <p:spPr>
          <a:xfrm>
            <a:off x="389157" y="1527521"/>
            <a:ext cx="3200295" cy="1714596"/>
          </a:xfrm>
          <a:prstGeom prst="rect">
            <a:avLst/>
          </a:prstGeom>
        </p:spPr>
        <p:txBody>
          <a:bodyPr anchor="t"/>
          <a:lstStyle>
            <a:lvl1pPr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Cover Slidetitle maximum of 4 lines </a:t>
            </a:r>
          </a:p>
        </p:txBody>
      </p:sp>
      <p:pic>
        <p:nvPicPr>
          <p:cNvPr id="7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6"/>
          <p:cNvSpPr/>
          <p:nvPr>
            <p:ph type="pic" sz="half" idx="21"/>
          </p:nvPr>
        </p:nvSpPr>
        <p:spPr>
          <a:xfrm>
            <a:off x="5474537" y="-1124"/>
            <a:ext cx="3837873" cy="4161983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_white_opt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5146" y="-5524"/>
            <a:ext cx="4257707" cy="51546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12788" y="-5524"/>
            <a:ext cx="2878106" cy="2942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Cover Slidetitle maximum of 4 lines"/>
          <p:cNvSpPr txBox="1"/>
          <p:nvPr>
            <p:ph type="title" hasCustomPrompt="1"/>
          </p:nvPr>
        </p:nvSpPr>
        <p:spPr>
          <a:xfrm>
            <a:off x="389157" y="1527521"/>
            <a:ext cx="3200295" cy="1714596"/>
          </a:xfrm>
          <a:prstGeom prst="rect">
            <a:avLst/>
          </a:prstGeom>
        </p:spPr>
        <p:txBody>
          <a:bodyPr anchor="t"/>
          <a:lstStyle>
            <a:lvl1pPr>
              <a:defRPr b="1" sz="3200"/>
            </a:lvl1pPr>
          </a:lstStyle>
          <a:p>
            <a:pPr/>
            <a:r>
              <a:t>Cover Slidetitle maximum of 4 lines </a:t>
            </a:r>
          </a:p>
        </p:txBody>
      </p:sp>
      <p:sp>
        <p:nvSpPr>
          <p:cNvPr id="87" name="Picture Placeholder 8"/>
          <p:cNvSpPr/>
          <p:nvPr>
            <p:ph type="pic" sz="quarter" idx="21"/>
          </p:nvPr>
        </p:nvSpPr>
        <p:spPr>
          <a:xfrm>
            <a:off x="5812789" y="6919"/>
            <a:ext cx="2878105" cy="293013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_green_opt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9"/>
            <a:ext cx="9152643" cy="5148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rgbClr val="FFFFFF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Cover Slidetitle maximum of 4 lines"/>
          <p:cNvSpPr txBox="1"/>
          <p:nvPr>
            <p:ph type="title" hasCustomPrompt="1"/>
          </p:nvPr>
        </p:nvSpPr>
        <p:spPr>
          <a:xfrm>
            <a:off x="389157" y="1527521"/>
            <a:ext cx="3200295" cy="1714596"/>
          </a:xfrm>
          <a:prstGeom prst="rect">
            <a:avLst/>
          </a:prstGeom>
        </p:spPr>
        <p:txBody>
          <a:bodyPr anchor="t"/>
          <a:lstStyle>
            <a:lvl1pPr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Cover Slidetitle maximum of 4 lines </a:t>
            </a:r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812788" y="-5524"/>
            <a:ext cx="2878105" cy="2942576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Picture Placeholder 8"/>
          <p:cNvSpPr/>
          <p:nvPr>
            <p:ph type="pic" sz="quarter" idx="21"/>
          </p:nvPr>
        </p:nvSpPr>
        <p:spPr>
          <a:xfrm>
            <a:off x="5812789" y="6919"/>
            <a:ext cx="2878105" cy="2930132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Slide_white_opt5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9552" y="0"/>
            <a:ext cx="3584448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320" y="102461"/>
            <a:ext cx="1642926" cy="1081294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object 3"/>
          <p:cNvSpPr/>
          <p:nvPr/>
        </p:nvSpPr>
        <p:spPr>
          <a:xfrm>
            <a:off x="5399047" y="0"/>
            <a:ext cx="152999" cy="5143139"/>
          </a:xfrm>
          <a:prstGeom prst="rect">
            <a:avLst/>
          </a:prstGeom>
          <a:solidFill>
            <a:srgbClr val="01DCA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Cover Slidetitle maximum of 4 lines"/>
          <p:cNvSpPr txBox="1"/>
          <p:nvPr>
            <p:ph type="title" hasCustomPrompt="1"/>
          </p:nvPr>
        </p:nvSpPr>
        <p:spPr>
          <a:xfrm>
            <a:off x="389157" y="1527521"/>
            <a:ext cx="3200295" cy="1714596"/>
          </a:xfrm>
          <a:prstGeom prst="rect">
            <a:avLst/>
          </a:prstGeom>
        </p:spPr>
        <p:txBody>
          <a:bodyPr anchor="t"/>
          <a:lstStyle>
            <a:lvl1pPr>
              <a:defRPr b="1" sz="3200"/>
            </a:lvl1pPr>
          </a:lstStyle>
          <a:p>
            <a:pPr/>
            <a:r>
              <a:t>Cover Slidetitle maximum of 4 lines 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389158" y="3717974"/>
            <a:ext cx="3953582" cy="42574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0" indent="207935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0" indent="415868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0" indent="623803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0" indent="831737">
              <a:buSzTx/>
              <a:buFontTx/>
              <a:buNone/>
              <a:defRPr sz="1400">
                <a:solidFill>
                  <a:schemeClr val="accent2"/>
                </a:solidFill>
                <a:latin typeface="Outfit"/>
                <a:ea typeface="Outfit"/>
                <a:cs typeface="Outfit"/>
                <a:sym typeface="Outfi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Picture Placeholder 12"/>
          <p:cNvSpPr/>
          <p:nvPr>
            <p:ph type="pic" sz="half" idx="21"/>
          </p:nvPr>
        </p:nvSpPr>
        <p:spPr>
          <a:xfrm>
            <a:off x="5554547" y="0"/>
            <a:ext cx="3589452" cy="51435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4229861" y="190500"/>
            <a:ext cx="715964" cy="13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8C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RESTRICTED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4229861" y="4785359"/>
            <a:ext cx="715964" cy="134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8C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RESTRICTED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transition xmlns:p14="http://schemas.microsoft.com/office/powerpoint/2010/main" spd="med" advClick="1"/>
  <p:txStyles>
    <p:titleStyle>
      <a:lvl1pPr marL="0" marR="0" indent="0" algn="l" defTabSz="41586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accent2"/>
          </a:solidFill>
          <a:uFillTx/>
          <a:latin typeface="Outfit"/>
          <a:ea typeface="Outfit"/>
          <a:cs typeface="Outfit"/>
          <a:sym typeface="Outfit"/>
        </a:defRPr>
      </a:lvl1pPr>
      <a:lvl2pPr marL="0" marR="0" indent="0" algn="l" defTabSz="41586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accent2"/>
          </a:solidFill>
          <a:uFillTx/>
          <a:latin typeface="Outfit"/>
          <a:ea typeface="Outfit"/>
          <a:cs typeface="Outfit"/>
          <a:sym typeface="Outfit"/>
        </a:defRPr>
      </a:lvl2pPr>
      <a:lvl3pPr marL="0" marR="0" indent="0" algn="l" defTabSz="41586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accent2"/>
          </a:solidFill>
          <a:uFillTx/>
          <a:latin typeface="Outfit"/>
          <a:ea typeface="Outfit"/>
          <a:cs typeface="Outfit"/>
          <a:sym typeface="Outfit"/>
        </a:defRPr>
      </a:lvl3pPr>
      <a:lvl4pPr marL="0" marR="0" indent="0" algn="l" defTabSz="41586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accent2"/>
          </a:solidFill>
          <a:uFillTx/>
          <a:latin typeface="Outfit"/>
          <a:ea typeface="Outfit"/>
          <a:cs typeface="Outfit"/>
          <a:sym typeface="Outfit"/>
        </a:defRPr>
      </a:lvl4pPr>
      <a:lvl5pPr marL="0" marR="0" indent="0" algn="l" defTabSz="41586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accent2"/>
          </a:solidFill>
          <a:uFillTx/>
          <a:latin typeface="Outfit"/>
          <a:ea typeface="Outfit"/>
          <a:cs typeface="Outfit"/>
          <a:sym typeface="Outfit"/>
        </a:defRPr>
      </a:lvl5pPr>
      <a:lvl6pPr marL="0" marR="0" indent="0" algn="l" defTabSz="41586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accent2"/>
          </a:solidFill>
          <a:uFillTx/>
          <a:latin typeface="Outfit"/>
          <a:ea typeface="Outfit"/>
          <a:cs typeface="Outfit"/>
          <a:sym typeface="Outfit"/>
        </a:defRPr>
      </a:lvl6pPr>
      <a:lvl7pPr marL="0" marR="0" indent="0" algn="l" defTabSz="41586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accent2"/>
          </a:solidFill>
          <a:uFillTx/>
          <a:latin typeface="Outfit"/>
          <a:ea typeface="Outfit"/>
          <a:cs typeface="Outfit"/>
          <a:sym typeface="Outfit"/>
        </a:defRPr>
      </a:lvl7pPr>
      <a:lvl8pPr marL="0" marR="0" indent="0" algn="l" defTabSz="41586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accent2"/>
          </a:solidFill>
          <a:uFillTx/>
          <a:latin typeface="Outfit"/>
          <a:ea typeface="Outfit"/>
          <a:cs typeface="Outfit"/>
          <a:sym typeface="Outfit"/>
        </a:defRPr>
      </a:lvl8pPr>
      <a:lvl9pPr marL="0" marR="0" indent="0" algn="l" defTabSz="41586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accent2"/>
          </a:solidFill>
          <a:uFillTx/>
          <a:latin typeface="Outfit"/>
          <a:ea typeface="Outfit"/>
          <a:cs typeface="Outfit"/>
          <a:sym typeface="Outfit"/>
        </a:defRPr>
      </a:lvl9pPr>
    </p:titleStyle>
    <p:bodyStyle>
      <a:lvl1pPr marL="103966" marR="0" indent="-103966" algn="l" defTabSz="415868" rtl="0" latinLnBrk="0">
        <a:lnSpc>
          <a:spcPct val="9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1pPr>
      <a:lvl2pPr marL="332695" marR="0" indent="-124760" algn="l" defTabSz="415868" rtl="0" latinLnBrk="0">
        <a:lnSpc>
          <a:spcPct val="9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2pPr>
      <a:lvl3pPr marL="554491" marR="0" indent="-138622" algn="l" defTabSz="415868" rtl="0" latinLnBrk="0">
        <a:lnSpc>
          <a:spcPct val="9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3pPr>
      <a:lvl4pPr marL="779754" marR="0" indent="-155950" algn="l" defTabSz="415868" rtl="0" latinLnBrk="0">
        <a:lnSpc>
          <a:spcPct val="9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4pPr>
      <a:lvl5pPr marL="987689" marR="0" indent="-155950" algn="l" defTabSz="415868" rtl="0" latinLnBrk="0">
        <a:lnSpc>
          <a:spcPct val="9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5pPr>
      <a:lvl6pPr marL="1195623" marR="0" indent="-155950" algn="l" defTabSz="415868" rtl="0" latinLnBrk="0">
        <a:lnSpc>
          <a:spcPct val="9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6pPr>
      <a:lvl7pPr marL="1403558" marR="0" indent="-155950" algn="l" defTabSz="415868" rtl="0" latinLnBrk="0">
        <a:lnSpc>
          <a:spcPct val="9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7pPr>
      <a:lvl8pPr marL="1611492" marR="0" indent="-155950" algn="l" defTabSz="415868" rtl="0" latinLnBrk="0">
        <a:lnSpc>
          <a:spcPct val="9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8pPr>
      <a:lvl9pPr marL="1819427" marR="0" indent="-155950" algn="l" defTabSz="415868" rtl="0" latinLnBrk="0">
        <a:lnSpc>
          <a:spcPct val="9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Palatino Linotype"/>
          <a:ea typeface="Palatino Linotype"/>
          <a:cs typeface="Palatino Linotype"/>
          <a:sym typeface="Palatino Linotyp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86758">
              <a:defRPr sz="2790"/>
            </a:pPr>
          </a:p>
        </p:txBody>
      </p:sp>
      <p:pic>
        <p:nvPicPr>
          <p:cNvPr id="42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5C795"/>
      </a:accent1>
      <a:accent2>
        <a:srgbClr val="003C3B"/>
      </a:accent2>
      <a:accent3>
        <a:srgbClr val="D2D2D2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5C795"/>
      </a:accent1>
      <a:accent2>
        <a:srgbClr val="003C3B"/>
      </a:accent2>
      <a:accent3>
        <a:srgbClr val="D2D2D2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Palatino Linotype"/>
            <a:ea typeface="Palatino Linotype"/>
            <a:cs typeface="Palatino Linotype"/>
            <a:sym typeface="Palatino Linotyp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