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487F8-3FE0-44E2-9610-B9680CC8E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D3B54-8A8A-4D78-814D-1798F69F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A207D-EA82-443B-AA23-6A66D605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3679D-06B7-4A28-A4C2-D451E06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4B01E-5D9C-4DC2-B4DB-1B32EFC9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0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62C5A-C34B-40B9-A77B-4016F8E9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CE63E1-1D68-46CC-8A0F-81AD5B90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156BC-9AD7-40E2-B770-20A94868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52A1D-A37E-40DF-8ECC-DC1F658E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0FB5F-8FDF-4312-AAAF-D291FA2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A818E-44C9-4A50-BD49-A3DD0F88E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99572F-41A9-4862-A398-2331C3D5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C1934-F910-4643-919F-0FCA41CA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1D780-25B7-485E-92A2-EC209EB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F9785-818B-4355-A02E-99F3073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419A-D914-4664-9075-9CBCBD4F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60761-3D86-43CB-BF7F-7B3DDF18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EF4C9-A820-47FC-B7BF-0972C0A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361FA-234D-4A36-8C27-7B2F15CB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ED3DD-91FD-4520-8AA0-54BDAF87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9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423C-177B-4BCF-B307-B82479F6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09369-B241-47C8-9BC0-FB05F707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BCFBC-474C-4BDA-9B6D-C331791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75FAA-3CB1-45CA-9540-387511E0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F195D-8F0E-4DC8-BC31-4B3A472D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7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3EA60-AC8F-4F9F-A0B0-7CA3E04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3F8B2-F31D-4838-AAC3-03A8FFC00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D1EF6B-C97A-4421-91B0-174D83F81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F1E1D-8880-4A2E-80BE-B2035BB9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0909E-3BD4-4A3E-9F0E-A30ED78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9CF20-F513-40CE-8976-783DBBA1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2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79075-963B-4BED-993F-8EBC3EEC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93EE7-DE6D-484D-904E-2634D2EB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35057F-5E3D-4B6E-83E1-9C3B9E3F0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638BCA-B94B-4BAB-B63D-EEE633F31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9EA5E1-4F9C-43F5-890C-F32EDBBCE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891ECB-216C-4DC3-A9B5-83685F63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CB7D7A-1253-4A43-A5CA-205A551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01946D-C8D6-4068-82C7-7B4C8D90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7B20-8082-4111-8D35-3EC9635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099716-41F8-45D8-A53A-E91C20B4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A06EEB-2DD8-4215-934D-10CBD166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1C7B4A-8C6C-4421-A6BC-9A83433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DC70D-6B31-451D-B781-E5B0EA32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FFD19D-E81A-42E4-99D3-4DB507B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D3242A-F45D-4492-AFB6-E1F5D97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2FFD3-C969-47D8-8CA3-0CE09554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8DDA4-9777-4377-93E8-F29D4CC5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CC4351-BC06-4EAA-BD1A-79E869E0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4635C1-D1F4-4F5D-9822-82257F01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72BA8B-E0EC-4CE6-82BE-36C56CD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219E9-D908-4527-B690-0DFC1D6F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4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1DE59-29AA-466C-9313-AEEC48E3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BC9411-A49A-45B8-A667-EB540710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23603F-294E-4FB4-9922-DC19FF4B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F2FBCF-803E-4A7B-B5DB-EEDC071B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7F978D-219B-4A01-BF75-AB74B73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CC2589-EADD-42AF-9B18-BC742CD8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1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F0124-50D9-4A99-B012-8D0A0D10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5EBCC-8083-4E90-B9BF-7FFD1AA9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543F5-E628-477B-B82D-4325318B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0348-9FE5-4014-BD11-D4F644551654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BCCAD-C060-492D-8288-FD230D90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9D366-8E9A-4041-8F17-A4F53FFA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7238-A024-4889-A119-62D9E7311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C1CB1C-1E0F-411F-AE22-895E5F74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5" y="185529"/>
            <a:ext cx="10664919" cy="6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Edmundo</dc:creator>
  <cp:lastModifiedBy>Edmundo</cp:lastModifiedBy>
  <cp:revision>1</cp:revision>
  <dcterms:created xsi:type="dcterms:W3CDTF">2021-11-03T11:15:24Z</dcterms:created>
  <dcterms:modified xsi:type="dcterms:W3CDTF">2021-11-03T11:17:27Z</dcterms:modified>
</cp:coreProperties>
</file>