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A3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4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FF663-31F2-436E-B89A-D7013DA15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E9578-ED49-43B3-AFE6-8E14C348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B948C-1DC5-4D86-A3AC-A4D97622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A8908-1844-4F6C-AF2C-6423D80E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75B49-E734-4CAA-BEBA-5C430018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837C-CC41-4A21-AB82-1B271E45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3F0027-1C52-4636-9E7E-4A1E65BC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FDCA7-79CD-4732-9511-4F3CE67B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BCF37-57BC-4200-BD45-3C9E6DED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0C87F-6F04-45F9-8E62-F55E41E7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4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CF9D86-49B7-4DF1-A88D-849F213E8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B34E66-071E-4DEC-9680-C42DFF2AD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C9ED0-B41F-44E9-9284-58B70655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9AD12-DFFF-4184-8284-8F3C378A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0DAFC-98F7-4E4E-BB78-53403AED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4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E6172-9316-4D8D-8915-5C177EC2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459F2-A700-439F-A7C8-37E65A15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B86CE-6C76-4F11-951F-93B76E2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0C7EC-8BD1-4FF2-8B58-8D58EA96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E172FC-5B83-4D33-889C-B8B869C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7482-2B86-48A9-9D41-E8304A87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C2578-25CC-422F-9566-2DBBFED4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1D827-E808-4FBC-89B6-46890459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B4C17-E5E9-47ED-A029-96897CCB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4571-C361-41D4-8C0E-852E63A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9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CFC4-A00A-40C0-96C5-F886D61D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D982E-DC5E-4099-B36D-D0DEAB5D7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729BDC-A1BE-4D47-AE87-B5A16099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817D0-BE3A-4251-993B-0F634AC0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46D6C-5D06-4EF6-B73B-A68E8FC8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D9ECE4-EB26-4015-A67C-A12B3499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1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2459-9F03-489E-9E0A-3FEB8746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7E44E1-45B8-48E6-8E1C-C98259AF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6A52B9-3459-41AA-8F0B-D40E7455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59CF5F-0231-466D-8CB0-977D7BE3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D06FA0-12AC-439B-959F-F4FA16F0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492868-4D76-4B4D-8A05-449DCB5F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742211-47AE-4FCA-86D3-6782A956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4DA3B1-9FD0-46A1-9090-F5FB4477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0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8FC76-1AF9-4439-A3C4-835691C7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54F232-6D4A-4098-B19D-EF84D6D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A19D09-ECE2-4AE4-90EB-90B7EF07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F843DB-EBD6-4229-969F-55099060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8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56C1BE-9CDC-4096-AB76-34BDFD6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4730F6-C559-4BE9-BC4D-9EFD5DC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15F4B-DCB9-444C-8C9E-90FC50A9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04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75C12-BFF0-40FE-9100-2BB8934E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CCF42-B474-4B36-A65D-9A4D8E65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518BE6-C32B-4E08-A32B-83112F8A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8DC38-5AE7-403C-990F-DFCE2E79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BFB9D-4A61-4B93-A6D8-C23FC083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4D911B-730F-4964-9162-75D4F23E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9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85938-DD24-476A-924B-AA975267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4FBE19-6C7F-4608-8218-FFAA57ABD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03BEA8-36DF-421D-8884-6AE2E41E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7E07B-BFC5-4DFD-B196-5312F039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508DBD-A425-4B0B-A3DB-58A9C9E7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912B6-3BF4-4972-9ADB-82568744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5304FB-1639-4B39-BB7B-B0018C46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0738D-A710-4C3D-A97E-9525D1CC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D1EC8-2EE0-4281-A4B9-2473E0C9D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F79-4B28-45E8-B5E0-D4F7BE10D0DC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9ECFC-5A54-42D6-AFB4-D35F02FB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4CECB-7D32-4CB6-AA4A-5CED867B1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3641-4BBD-420A-8E76-9FD2AA1ADA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6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1ABD7D2-7A04-46DE-B044-A0CE7D1A5803}"/>
              </a:ext>
            </a:extLst>
          </p:cNvPr>
          <p:cNvSpPr/>
          <p:nvPr/>
        </p:nvSpPr>
        <p:spPr>
          <a:xfrm>
            <a:off x="-1" y="5930153"/>
            <a:ext cx="12192000" cy="927847"/>
          </a:xfrm>
          <a:prstGeom prst="rect">
            <a:avLst/>
          </a:prstGeom>
          <a:solidFill>
            <a:srgbClr val="473A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3D43001-A1E8-4D0A-9CB6-3ED025A42402}"/>
              </a:ext>
            </a:extLst>
          </p:cNvPr>
          <p:cNvSpPr/>
          <p:nvPr/>
        </p:nvSpPr>
        <p:spPr>
          <a:xfrm>
            <a:off x="134470" y="5466230"/>
            <a:ext cx="779930" cy="753035"/>
          </a:xfrm>
          <a:prstGeom prst="ellipse">
            <a:avLst/>
          </a:prstGeom>
          <a:noFill/>
          <a:ln>
            <a:solidFill>
              <a:srgbClr val="473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DE435C-E8BB-4D80-85F0-8D2E692F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6" y="5466230"/>
            <a:ext cx="675514" cy="67551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9B2611B-7527-486B-90B9-3B53ECB2A0DA}"/>
              </a:ext>
            </a:extLst>
          </p:cNvPr>
          <p:cNvSpPr txBox="1"/>
          <p:nvPr/>
        </p:nvSpPr>
        <p:spPr>
          <a:xfrm>
            <a:off x="1" y="6263351"/>
            <a:ext cx="2038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Usuário: LOGIN DO USUÁRIO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BFEF00-3206-4B0B-914C-E20340F2E7E6}"/>
              </a:ext>
            </a:extLst>
          </p:cNvPr>
          <p:cNvSpPr/>
          <p:nvPr/>
        </p:nvSpPr>
        <p:spPr>
          <a:xfrm>
            <a:off x="-1" y="0"/>
            <a:ext cx="12192000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4122C5-D2E4-4ECB-BF0B-F86542DEE15E}"/>
              </a:ext>
            </a:extLst>
          </p:cNvPr>
          <p:cNvSpPr txBox="1"/>
          <p:nvPr/>
        </p:nvSpPr>
        <p:spPr>
          <a:xfrm>
            <a:off x="272084" y="56571"/>
            <a:ext cx="3647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.: </a:t>
            </a:r>
            <a:r>
              <a:rPr lang="pt-BR" sz="105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Selector</a:t>
            </a:r>
            <a:r>
              <a:rPr lang="pt-BR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Gerenciado de Seleção de Sistemas [</a:t>
            </a:r>
            <a:r>
              <a:rPr lang="pt-BR" sz="105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edm</a:t>
            </a:r>
            <a:r>
              <a:rPr lang="pt-BR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:.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793F86-C0F3-4414-AE1A-E6726AF1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" y="68419"/>
            <a:ext cx="252990" cy="2529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E708C0-DF2D-4778-820E-4F4003D241A6}"/>
              </a:ext>
            </a:extLst>
          </p:cNvPr>
          <p:cNvSpPr txBox="1"/>
          <p:nvPr/>
        </p:nvSpPr>
        <p:spPr>
          <a:xfrm>
            <a:off x="10112829" y="5971242"/>
            <a:ext cx="2038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 Contratante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7A2E10-E208-4A6C-A7E9-911D080E4261}"/>
              </a:ext>
            </a:extLst>
          </p:cNvPr>
          <p:cNvSpPr txBox="1"/>
          <p:nvPr/>
        </p:nvSpPr>
        <p:spPr>
          <a:xfrm>
            <a:off x="1018816" y="5952428"/>
            <a:ext cx="9736270" cy="22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Ver.1.0.0.0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E62079-5052-407A-9DD2-BA2CABC8B15D}"/>
              </a:ext>
            </a:extLst>
          </p:cNvPr>
          <p:cNvSpPr txBox="1"/>
          <p:nvPr/>
        </p:nvSpPr>
        <p:spPr>
          <a:xfrm>
            <a:off x="9067800" y="6156299"/>
            <a:ext cx="3116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edm0001M04A2023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5EEA6C-B4B1-499B-BE61-DE8F7BFCFAFB}"/>
              </a:ext>
            </a:extLst>
          </p:cNvPr>
          <p:cNvSpPr txBox="1"/>
          <p:nvPr/>
        </p:nvSpPr>
        <p:spPr>
          <a:xfrm>
            <a:off x="-360" y="6603965"/>
            <a:ext cx="12192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do banco de dados como endereço e nome do banco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98BB067-B959-43F7-9F31-AB4CABB0C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3" y="593817"/>
            <a:ext cx="675514" cy="67551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125D2B-9FE6-46D8-BCCC-AD7644E59F30}"/>
              </a:ext>
            </a:extLst>
          </p:cNvPr>
          <p:cNvSpPr txBox="1"/>
          <p:nvPr/>
        </p:nvSpPr>
        <p:spPr>
          <a:xfrm>
            <a:off x="465565" y="1199264"/>
            <a:ext cx="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Segoe UI" panose="020B0502040204020203" pitchFamily="34" charset="0"/>
                <a:cs typeface="Segoe UI" panose="020B0502040204020203" pitchFamily="34" charset="0"/>
              </a:rPr>
              <a:t>Usuários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3EA8E41-8F0D-4D25-B21D-C76B7653D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62" y="593818"/>
            <a:ext cx="675513" cy="67551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865A947-D904-4644-A7B1-D86AB487D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1" y="593817"/>
            <a:ext cx="675515" cy="67551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E5687E6-B734-4B75-91C1-2F6D210B4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40" y="626293"/>
            <a:ext cx="675515" cy="67551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7037191-D7B3-433C-BBC4-16D9DDE78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1" y="1809804"/>
            <a:ext cx="675753" cy="675753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1C3D3F5-6672-4A10-98D3-C2CB917C9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89" y="557380"/>
            <a:ext cx="675515" cy="67551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CD3AED9-5742-4865-A5BB-BCB6310AD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55" y="1850994"/>
            <a:ext cx="675515" cy="67551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FC814DB-BCC4-418D-92E6-9B8DC302B4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3" y="1874778"/>
            <a:ext cx="675515" cy="675515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4FF117D-C075-47B2-81DC-12896649D616}"/>
              </a:ext>
            </a:extLst>
          </p:cNvPr>
          <p:cNvSpPr txBox="1"/>
          <p:nvPr/>
        </p:nvSpPr>
        <p:spPr>
          <a:xfrm>
            <a:off x="4398189" y="1319593"/>
            <a:ext cx="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Segoe UI" panose="020B0502040204020203" pitchFamily="34" charset="0"/>
                <a:cs typeface="Segoe UI" panose="020B0502040204020203" pitchFamily="34" charset="0"/>
              </a:rPr>
              <a:t>Impressora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7BB7A8B-AE96-4EEF-9D46-6377108C744E}"/>
              </a:ext>
            </a:extLst>
          </p:cNvPr>
          <p:cNvSpPr/>
          <p:nvPr/>
        </p:nvSpPr>
        <p:spPr>
          <a:xfrm>
            <a:off x="134470" y="477224"/>
            <a:ext cx="12016709" cy="111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01EDBC4-DFC4-4DF7-95E6-A4DD80F58B30}"/>
              </a:ext>
            </a:extLst>
          </p:cNvPr>
          <p:cNvSpPr/>
          <p:nvPr/>
        </p:nvSpPr>
        <p:spPr>
          <a:xfrm>
            <a:off x="134470" y="1631555"/>
            <a:ext cx="12016709" cy="1113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F4AFCFF-E355-4461-A228-BBBDC8D1A6AD}"/>
              </a:ext>
            </a:extLst>
          </p:cNvPr>
          <p:cNvSpPr txBox="1"/>
          <p:nvPr/>
        </p:nvSpPr>
        <p:spPr>
          <a:xfrm>
            <a:off x="5390307" y="1347668"/>
            <a:ext cx="1308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Segoe UI" panose="020B0502040204020203" pitchFamily="34" charset="0"/>
                <a:cs typeface="Segoe UI" panose="020B0502040204020203" pitchFamily="34" charset="0"/>
              </a:rPr>
              <a:t>Banco de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B19E3CC-0B65-4C73-BA65-307FF93E3763}"/>
              </a:ext>
            </a:extLst>
          </p:cNvPr>
          <p:cNvSpPr txBox="1"/>
          <p:nvPr/>
        </p:nvSpPr>
        <p:spPr>
          <a:xfrm>
            <a:off x="1787609" y="1232252"/>
            <a:ext cx="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Segoe UI" panose="020B0502040204020203" pitchFamily="34" charset="0"/>
                <a:cs typeface="Segoe UI" panose="020B0502040204020203" pitchFamily="34" charset="0"/>
              </a:rPr>
              <a:t>Cadastro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B380018-D955-4713-91D1-BD3B83AB03A2}"/>
              </a:ext>
            </a:extLst>
          </p:cNvPr>
          <p:cNvSpPr txBox="1"/>
          <p:nvPr/>
        </p:nvSpPr>
        <p:spPr>
          <a:xfrm>
            <a:off x="3019925" y="1297851"/>
            <a:ext cx="899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Configuração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92543F0-D855-4DFB-A9FD-4B29437668AF}"/>
              </a:ext>
            </a:extLst>
          </p:cNvPr>
          <p:cNvSpPr txBox="1"/>
          <p:nvPr/>
        </p:nvSpPr>
        <p:spPr>
          <a:xfrm>
            <a:off x="3183447" y="2494081"/>
            <a:ext cx="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Lanch</a:t>
            </a:r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4C69FE6-E610-48E2-920D-ACA3B9E2964F}"/>
              </a:ext>
            </a:extLst>
          </p:cNvPr>
          <p:cNvSpPr txBox="1"/>
          <p:nvPr/>
        </p:nvSpPr>
        <p:spPr>
          <a:xfrm>
            <a:off x="1619409" y="2456839"/>
            <a:ext cx="1137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DanshBoard</a:t>
            </a:r>
            <a:r>
              <a:rPr lang="pt-BR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DFe</a:t>
            </a:r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16A7CEF-F9E1-4404-BD89-3F04606A59E9}"/>
              </a:ext>
            </a:extLst>
          </p:cNvPr>
          <p:cNvSpPr txBox="1"/>
          <p:nvPr/>
        </p:nvSpPr>
        <p:spPr>
          <a:xfrm>
            <a:off x="360910" y="2526509"/>
            <a:ext cx="779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Segoe UI" panose="020B0502040204020203" pitchFamily="34" charset="0"/>
                <a:cs typeface="Segoe UI" panose="020B0502040204020203" pitchFamily="34" charset="0"/>
              </a:rPr>
              <a:t>PDV</a:t>
            </a:r>
          </a:p>
        </p:txBody>
      </p:sp>
    </p:spTree>
    <p:extLst>
      <p:ext uri="{BB962C8B-B14F-4D97-AF65-F5344CB8AC3E}">
        <p14:creationId xmlns:p14="http://schemas.microsoft.com/office/powerpoint/2010/main" val="1819322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Edmundo Alexandre Júnior</dc:creator>
  <cp:lastModifiedBy>Edmundo Alexandre Júnior</cp:lastModifiedBy>
  <cp:revision>5</cp:revision>
  <dcterms:created xsi:type="dcterms:W3CDTF">2023-03-28T14:48:47Z</dcterms:created>
  <dcterms:modified xsi:type="dcterms:W3CDTF">2023-03-28T15:57:47Z</dcterms:modified>
</cp:coreProperties>
</file>