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6A25-1CF0-4E1C-8BD1-FE2B979C3D0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CEF1-27E2-4C3C-BC3F-1D7D304A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6A25-1CF0-4E1C-8BD1-FE2B979C3D0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CEF1-27E2-4C3C-BC3F-1D7D304A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7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6A25-1CF0-4E1C-8BD1-FE2B979C3D0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CEF1-27E2-4C3C-BC3F-1D7D304A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6A25-1CF0-4E1C-8BD1-FE2B979C3D0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CEF1-27E2-4C3C-BC3F-1D7D304A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6A25-1CF0-4E1C-8BD1-FE2B979C3D0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CEF1-27E2-4C3C-BC3F-1D7D304A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6A25-1CF0-4E1C-8BD1-FE2B979C3D0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CEF1-27E2-4C3C-BC3F-1D7D304A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6A25-1CF0-4E1C-8BD1-FE2B979C3D0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CEF1-27E2-4C3C-BC3F-1D7D304A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2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6A25-1CF0-4E1C-8BD1-FE2B979C3D0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CEF1-27E2-4C3C-BC3F-1D7D304A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6A25-1CF0-4E1C-8BD1-FE2B979C3D0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CEF1-27E2-4C3C-BC3F-1D7D304A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6A25-1CF0-4E1C-8BD1-FE2B979C3D0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CEF1-27E2-4C3C-BC3F-1D7D304A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2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6A25-1CF0-4E1C-8BD1-FE2B979C3D0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CEF1-27E2-4C3C-BC3F-1D7D304A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7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6A25-1CF0-4E1C-8BD1-FE2B979C3D0B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CEF1-27E2-4C3C-BC3F-1D7D304AF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iti@stei.itb.ac.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IF3280 </a:t>
            </a:r>
            <a:r>
              <a:rPr lang="en-US" dirty="0" err="1" smtClean="0"/>
              <a:t>Sosio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&amp; </a:t>
            </a:r>
            <a:r>
              <a:rPr lang="en-US" dirty="0" err="1" smtClean="0"/>
              <a:t>Profesionalisme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Semester II 2014/2015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0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perorangan</a:t>
            </a:r>
            <a:endParaRPr lang="en-US" dirty="0" smtClean="0"/>
          </a:p>
          <a:p>
            <a:r>
              <a:rPr lang="en-US" dirty="0" err="1" smtClean="0"/>
              <a:t>Tgl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: 14 April 2015 Jam 21:00</a:t>
            </a:r>
          </a:p>
          <a:p>
            <a:r>
              <a:rPr lang="en-US" dirty="0" smtClean="0"/>
              <a:t>Email </a:t>
            </a:r>
            <a:r>
              <a:rPr lang="en-US" dirty="0" err="1" smtClean="0"/>
              <a:t>ke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2"/>
              </a:rPr>
              <a:t>titi@stei.itb.ac.id</a:t>
            </a:r>
            <a:endParaRPr lang="en-US" dirty="0" smtClean="0"/>
          </a:p>
          <a:p>
            <a:pPr lvl="1"/>
            <a:r>
              <a:rPr lang="en-US" dirty="0" smtClean="0"/>
              <a:t>Subject: [IF3280]</a:t>
            </a:r>
            <a:r>
              <a:rPr lang="en-US" dirty="0" err="1" smtClean="0"/>
              <a:t>karyailmiah-Kelas</a:t>
            </a:r>
            <a:r>
              <a:rPr lang="en-US" dirty="0" smtClean="0"/>
              <a:t> NIM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plagiat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copy paste)</a:t>
            </a:r>
          </a:p>
          <a:p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/global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komputing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/</a:t>
            </a:r>
            <a:r>
              <a:rPr lang="en-US" dirty="0" err="1" smtClean="0"/>
              <a:t>masy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usulan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endParaRPr lang="en-US" dirty="0" smtClean="0"/>
          </a:p>
          <a:p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didukung</a:t>
            </a:r>
            <a:r>
              <a:rPr lang="en-US" dirty="0" smtClean="0"/>
              <a:t> data/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terpercaya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(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NIM,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, program </a:t>
            </a:r>
            <a:r>
              <a:rPr lang="en-US" dirty="0" err="1" smtClean="0"/>
              <a:t>studi</a:t>
            </a:r>
            <a:r>
              <a:rPr lang="en-US" dirty="0" smtClean="0"/>
              <a:t>, STEI – ITB, </a:t>
            </a:r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b)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c) </a:t>
            </a:r>
            <a:r>
              <a:rPr lang="en-US" dirty="0" err="1" smtClean="0"/>
              <a:t>Ringkasan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bhs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9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524000"/>
            <a:ext cx="83724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76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95513"/>
            <a:ext cx="86677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27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533400"/>
            <a:ext cx="82677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4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7725"/>
            <a:ext cx="83820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53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143000"/>
            <a:ext cx="8153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05000"/>
            <a:ext cx="84296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66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105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Tugas Karya Ilmiah</vt:lpstr>
      <vt:lpstr>PowerPoint Presentation</vt:lpstr>
      <vt:lpstr>Isi Karya Ilmiah</vt:lpstr>
      <vt:lpstr>Struktur Karya Ilmiah</vt:lpstr>
      <vt:lpstr>Struktur Karya Ilmiah</vt:lpstr>
      <vt:lpstr>Struktur Karya Ilmiah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Karya Ilmiah</dc:title>
  <dc:creator>lenovo</dc:creator>
  <cp:lastModifiedBy>lenovo</cp:lastModifiedBy>
  <cp:revision>4</cp:revision>
  <dcterms:created xsi:type="dcterms:W3CDTF">2015-04-01T01:56:04Z</dcterms:created>
  <dcterms:modified xsi:type="dcterms:W3CDTF">2015-04-01T02:57:05Z</dcterms:modified>
</cp:coreProperties>
</file>