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9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20BF741-1187-9540-AECE-AFC36AF4F922}">
          <p14:sldIdLst>
            <p14:sldId id="256"/>
            <p14:sldId id="260"/>
            <p14:sldId id="259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93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rdanedmunds:Dropbox:Lab:FES:resistance_vs_voltag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Resistance of X1 vs. Final</a:t>
            </a:r>
            <a:r>
              <a:rPr lang="en-US" baseline="0" dirty="0" smtClean="0"/>
              <a:t> Voltage</a:t>
            </a:r>
            <a:r>
              <a:rPr lang="en-US" dirty="0" smtClean="0"/>
              <a:t> (Voltage across secondary coil)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10600</c:v>
                </c:pt>
                <c:pt idx="1">
                  <c:v>9600</c:v>
                </c:pt>
                <c:pt idx="2">
                  <c:v>590</c:v>
                </c:pt>
                <c:pt idx="3">
                  <c:v>303</c:v>
                </c:pt>
                <c:pt idx="4">
                  <c:v>179</c:v>
                </c:pt>
                <c:pt idx="5">
                  <c:v>132</c:v>
                </c:pt>
                <c:pt idx="6">
                  <c:v>78</c:v>
                </c:pt>
                <c:pt idx="7">
                  <c:v>33</c:v>
                </c:pt>
                <c:pt idx="8">
                  <c:v>22</c:v>
                </c:pt>
                <c:pt idx="9">
                  <c:v>1.6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4</c:v>
                </c:pt>
                <c:pt idx="1">
                  <c:v>20</c:v>
                </c:pt>
                <c:pt idx="2">
                  <c:v>25</c:v>
                </c:pt>
                <c:pt idx="3">
                  <c:v>30</c:v>
                </c:pt>
                <c:pt idx="4">
                  <c:v>35</c:v>
                </c:pt>
                <c:pt idx="5">
                  <c:v>40</c:v>
                </c:pt>
                <c:pt idx="6">
                  <c:v>45</c:v>
                </c:pt>
                <c:pt idx="7">
                  <c:v>50</c:v>
                </c:pt>
                <c:pt idx="8">
                  <c:v>60</c:v>
                </c:pt>
                <c:pt idx="9">
                  <c:v>62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4931576"/>
        <c:axId val="164931184"/>
      </c:scatterChart>
      <c:valAx>
        <c:axId val="164931576"/>
        <c:scaling>
          <c:orientation val="minMax"/>
          <c:max val="12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 dirty="0"/>
                  <a:t>Resistance</a:t>
                </a:r>
                <a:r>
                  <a:rPr lang="en-US" sz="1600" baseline="0" dirty="0"/>
                  <a:t> of </a:t>
                </a:r>
                <a:r>
                  <a:rPr lang="en-US" sz="1600" baseline="0" dirty="0" smtClean="0"/>
                  <a:t>X1</a:t>
                </a:r>
                <a:endParaRPr lang="en-US" sz="1600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931184"/>
        <c:crosses val="autoZero"/>
        <c:crossBetween val="midCat"/>
      </c:valAx>
      <c:valAx>
        <c:axId val="164931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Final Voltage</a:t>
                </a:r>
                <a:r>
                  <a:rPr lang="en-US" sz="1600" baseline="0"/>
                  <a:t> (+-phase maximum)</a:t>
                </a:r>
                <a:endParaRPr lang="en-US" sz="160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931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934DF-875E-4028-A6CE-4527E6633ED4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68F7D-7BF5-4AAD-8005-35233245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7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Currently</a:t>
            </a:r>
            <a:r>
              <a:rPr lang="en-US" baseline="0" dirty="0" smtClean="0"/>
              <a:t> potentiometer wired as a variable resistor, voltage measured across secondary coil, Arduino gives input to D12 from a digital output pin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8F7D-7BF5-4AAD-8005-352332455C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33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9FF5-CBF4-314D-8949-5811FBD8A36D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103A-9D5F-AD40-B1DB-7BBD9A37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7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9FF5-CBF4-314D-8949-5811FBD8A36D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103A-9D5F-AD40-B1DB-7BBD9A37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9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9FF5-CBF4-314D-8949-5811FBD8A36D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103A-9D5F-AD40-B1DB-7BBD9A37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8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9FF5-CBF4-314D-8949-5811FBD8A36D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103A-9D5F-AD40-B1DB-7BBD9A37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8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9FF5-CBF4-314D-8949-5811FBD8A36D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103A-9D5F-AD40-B1DB-7BBD9A37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5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9FF5-CBF4-314D-8949-5811FBD8A36D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103A-9D5F-AD40-B1DB-7BBD9A37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3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9FF5-CBF4-314D-8949-5811FBD8A36D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103A-9D5F-AD40-B1DB-7BBD9A37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4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9FF5-CBF4-314D-8949-5811FBD8A36D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103A-9D5F-AD40-B1DB-7BBD9A37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2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9FF5-CBF4-314D-8949-5811FBD8A36D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103A-9D5F-AD40-B1DB-7BBD9A37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9FF5-CBF4-314D-8949-5811FBD8A36D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103A-9D5F-AD40-B1DB-7BBD9A37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7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9FF5-CBF4-314D-8949-5811FBD8A36D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103A-9D5F-AD40-B1DB-7BBD9A37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7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E9FF5-CBF4-314D-8949-5811FBD8A36D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B103A-9D5F-AD40-B1DB-7BBD9A37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7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Spatially Distributed</a:t>
            </a:r>
            <a:r>
              <a:rPr lang="en-US" dirty="0" smtClean="0"/>
              <a:t> </a:t>
            </a:r>
            <a:r>
              <a:rPr lang="en-US" dirty="0" smtClean="0"/>
              <a:t>FES for Reduced Fatigue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7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out if using </a:t>
            </a:r>
            <a:r>
              <a:rPr lang="en-US" dirty="0" smtClean="0"/>
              <a:t>spatially distributed </a:t>
            </a:r>
            <a:r>
              <a:rPr lang="en-US" dirty="0" smtClean="0"/>
              <a:t>electrical stimulation can reduce fatigue</a:t>
            </a:r>
          </a:p>
          <a:p>
            <a:r>
              <a:rPr lang="en-US" dirty="0" smtClean="0"/>
              <a:t>Find out if using </a:t>
            </a:r>
            <a:r>
              <a:rPr lang="en-US" dirty="0" smtClean="0"/>
              <a:t>spatially distributed </a:t>
            </a:r>
            <a:r>
              <a:rPr lang="en-US" dirty="0" smtClean="0"/>
              <a:t>electrical stimulation can improve muscle contraction resolution (more control than 100</a:t>
            </a:r>
            <a:r>
              <a:rPr lang="en-US" dirty="0" smtClean="0"/>
              <a:t>% muscle contraction </a:t>
            </a:r>
            <a:r>
              <a:rPr lang="en-US" dirty="0" smtClean="0"/>
              <a:t>or no </a:t>
            </a:r>
            <a:r>
              <a:rPr lang="en-US" dirty="0" smtClean="0"/>
              <a:t>muscle contraction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Get finer control over muscle force output </a:t>
            </a:r>
            <a:r>
              <a:rPr lang="en-US" smtClean="0"/>
              <a:t>over commercial </a:t>
            </a:r>
            <a:r>
              <a:rPr lang="en-US" dirty="0" smtClean="0"/>
              <a:t>FES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6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Working Circuit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16" y="1417638"/>
            <a:ext cx="7786368" cy="4622703"/>
          </a:xfrm>
        </p:spPr>
      </p:pic>
    </p:spTree>
    <p:extLst>
      <p:ext uri="{BB962C8B-B14F-4D97-AF65-F5344CB8AC3E}">
        <p14:creationId xmlns:p14="http://schemas.microsoft.com/office/powerpoint/2010/main" val="387879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Resistance of X1 vs. Final Voltage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25585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8130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 up digital potentiometer and analog input to give linear voltage increments</a:t>
            </a:r>
          </a:p>
          <a:p>
            <a:r>
              <a:rPr lang="en-US" dirty="0" smtClean="0"/>
              <a:t>Increase # channels from a single electrode pair to several</a:t>
            </a:r>
          </a:p>
          <a:p>
            <a:r>
              <a:rPr lang="en-US" dirty="0" smtClean="0"/>
              <a:t>Create PCB of a working breadboard prototype</a:t>
            </a:r>
          </a:p>
          <a:p>
            <a:r>
              <a:rPr lang="en-US" dirty="0" smtClean="0"/>
              <a:t>Compare fatigue to commercial FES system/single channel system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8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155</Words>
  <Application>Microsoft Office PowerPoint</Application>
  <PresentationFormat>On-screen Show (4:3)</PresentationFormat>
  <Paragraphs>17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Spatially Distributed FES for Reduced Fatigue</vt:lpstr>
      <vt:lpstr>Goals of the Project</vt:lpstr>
      <vt:lpstr>Current Working Circuit Diagram</vt:lpstr>
      <vt:lpstr>Resistance of X1 vs. Final Voltage</vt:lpstr>
      <vt:lpstr>Next 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Multi-Channel FES for Reduced Fatigue</dc:title>
  <dc:creator>Jordan Edmunds</dc:creator>
  <cp:lastModifiedBy>jordan</cp:lastModifiedBy>
  <cp:revision>11</cp:revision>
  <dcterms:created xsi:type="dcterms:W3CDTF">2015-02-18T17:57:20Z</dcterms:created>
  <dcterms:modified xsi:type="dcterms:W3CDTF">2015-02-19T00:48:09Z</dcterms:modified>
</cp:coreProperties>
</file>