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recious-sunflower-ba5846.netlify.app/" TargetMode="External"/><Relationship Id="rId2" Type="http://schemas.openxmlformats.org/officeDocument/2006/relationships/hyperlink" Target="https://github.com/edna-harriet/Teqtober-Auc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edna-harriet/Teqtober-auction.gi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precious-sunflower-ba5846.netlify.ap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0A2972-24A8-3B90-E6BE-7DE6BA079FEE}"/>
              </a:ext>
            </a:extLst>
          </p:cNvPr>
          <p:cNvSpPr>
            <a:spLocks noGrp="1"/>
          </p:cNvSpPr>
          <p:nvPr>
            <p:ph type="ctrTitle"/>
          </p:nvPr>
        </p:nvSpPr>
        <p:spPr/>
        <p:txBody>
          <a:bodyPr/>
          <a:lstStyle/>
          <a:p>
            <a:r>
              <a:rPr lang="en-US" sz="3200" dirty="0">
                <a:latin typeface="Times New Roman" panose="02020603050405020304" pitchFamily="18" charset="0"/>
                <a:ea typeface="Segoe UI Historic" panose="020B0502040204020203" pitchFamily="34" charset="0"/>
                <a:cs typeface="Times New Roman" panose="02020603050405020304" pitchFamily="18" charset="0"/>
              </a:rPr>
              <a:t>TEQTOBER AUCTION SYSTEM.</a:t>
            </a:r>
          </a:p>
        </p:txBody>
      </p:sp>
      <p:sp>
        <p:nvSpPr>
          <p:cNvPr id="3" name="Subtitle 2">
            <a:extLst>
              <a:ext uri="{FF2B5EF4-FFF2-40B4-BE49-F238E27FC236}">
                <a16:creationId xmlns="" xmlns:a16="http://schemas.microsoft.com/office/drawing/2014/main" id="{C701972C-0D1C-1D0A-FBC1-92C5AD1C72DF}"/>
              </a:ext>
            </a:extLst>
          </p:cNvPr>
          <p:cNvSpPr>
            <a:spLocks noGrp="1"/>
          </p:cNvSpPr>
          <p:nvPr>
            <p:ph type="subTitle"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0717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Name : Harriet  </a:t>
            </a:r>
            <a:r>
              <a:rPr lang="en-US" sz="2400" dirty="0" err="1" smtClean="0">
                <a:latin typeface="Times New Roman" panose="02020603050405020304" pitchFamily="18" charset="0"/>
                <a:cs typeface="Times New Roman" panose="02020603050405020304" pitchFamily="18" charset="0"/>
              </a:rPr>
              <a:t>Auma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Odima</a:t>
            </a:r>
            <a:r>
              <a:rPr lang="en-US" sz="2400" dirty="0" smtClean="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Occupation : Web3 Intern ABC &amp; Student ABC Programming class.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6861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712C99-ECC2-3EC9-CA1B-13413A98F05A}"/>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 xmlns:a16="http://schemas.microsoft.com/office/drawing/2014/main" id="{47437239-E973-F338-D595-69BC1217B4BC}"/>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I have developed a react </a:t>
            </a:r>
            <a:r>
              <a:rPr lang="en-US" sz="2400" dirty="0" smtClean="0">
                <a:latin typeface="Times New Roman" panose="02020603050405020304" pitchFamily="18" charset="0"/>
                <a:cs typeface="Times New Roman" panose="02020603050405020304" pitchFamily="18" charset="0"/>
              </a:rPr>
              <a:t>web3 </a:t>
            </a:r>
            <a:r>
              <a:rPr lang="en-US" sz="2400" dirty="0">
                <a:latin typeface="Times New Roman" panose="02020603050405020304" pitchFamily="18" charset="0"/>
                <a:cs typeface="Times New Roman" panose="02020603050405020304" pitchFamily="18" charset="0"/>
              </a:rPr>
              <a:t>application called </a:t>
            </a:r>
            <a:r>
              <a:rPr lang="en-US" sz="2400" dirty="0" err="1">
                <a:latin typeface="Times New Roman" panose="02020603050405020304" pitchFamily="18" charset="0"/>
                <a:cs typeface="Times New Roman" panose="02020603050405020304" pitchFamily="18" charset="0"/>
              </a:rPr>
              <a:t>Teqtober</a:t>
            </a:r>
            <a:r>
              <a:rPr lang="en-US" sz="2400" dirty="0">
                <a:latin typeface="Times New Roman" panose="02020603050405020304" pitchFamily="18" charset="0"/>
                <a:cs typeface="Times New Roman" panose="02020603050405020304" pitchFamily="18" charset="0"/>
              </a:rPr>
              <a:t>  Auction System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Teqtober</a:t>
            </a:r>
            <a:r>
              <a:rPr lang="en-US" sz="2400" dirty="0" smtClean="0">
                <a:latin typeface="Times New Roman" panose="02020603050405020304" pitchFamily="18" charset="0"/>
                <a:cs typeface="Times New Roman" panose="02020603050405020304" pitchFamily="18" charset="0"/>
              </a:rPr>
              <a:t> means “Challenging but Good all the same”. This name comes handy to the technology that’s implemented to develop this auction system. </a:t>
            </a:r>
            <a:r>
              <a:rPr lang="en-US" sz="2400" dirty="0" err="1" smtClean="0">
                <a:latin typeface="Times New Roman" panose="02020603050405020304" pitchFamily="18" charset="0"/>
                <a:cs typeface="Times New Roman" panose="02020603050405020304" pitchFamily="18" charset="0"/>
              </a:rPr>
              <a:t>Blockchain</a:t>
            </a:r>
            <a:r>
              <a:rPr lang="en-US" sz="2400" dirty="0" smtClean="0">
                <a:latin typeface="Times New Roman" panose="02020603050405020304" pitchFamily="18" charset="0"/>
                <a:cs typeface="Times New Roman" panose="02020603050405020304" pitchFamily="18" charset="0"/>
              </a:rPr>
              <a:t> and web3 technology is quite robust thus making it somehow ‘challenging or </a:t>
            </a:r>
            <a:r>
              <a:rPr lang="en-US" sz="2400" dirty="0" err="1" smtClean="0">
                <a:latin typeface="Times New Roman" panose="02020603050405020304" pitchFamily="18" charset="0"/>
                <a:cs typeface="Times New Roman" panose="02020603050405020304" pitchFamily="18" charset="0"/>
              </a:rPr>
              <a:t>teq</a:t>
            </a:r>
            <a:r>
              <a:rPr lang="en-US" sz="2400" dirty="0" smtClean="0">
                <a:latin typeface="Times New Roman" panose="02020603050405020304" pitchFamily="18" charset="0"/>
                <a:cs typeface="Times New Roman" panose="02020603050405020304" pitchFamily="18" charset="0"/>
              </a:rPr>
              <a:t>’ thing for many to do. ‘</a:t>
            </a:r>
            <a:r>
              <a:rPr lang="en-US" sz="2400" dirty="0" err="1" smtClean="0">
                <a:latin typeface="Times New Roman" panose="02020603050405020304" pitchFamily="18" charset="0"/>
                <a:cs typeface="Times New Roman" panose="02020603050405020304" pitchFamily="18" charset="0"/>
              </a:rPr>
              <a:t>tober</a:t>
            </a:r>
            <a:r>
              <a:rPr lang="en-US" sz="2400" dirty="0" smtClean="0">
                <a:latin typeface="Times New Roman" panose="02020603050405020304" pitchFamily="18" charset="0"/>
                <a:cs typeface="Times New Roman" panose="02020603050405020304" pitchFamily="18" charset="0"/>
              </a:rPr>
              <a:t>’ means ‘but it’s good’ implying this technology has more pros than cons. Developing a web3 system is worth the effort, time and resources just as its impact to the world.</a:t>
            </a:r>
          </a:p>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Teqtober</a:t>
            </a:r>
            <a:r>
              <a:rPr lang="en-US" sz="2400" dirty="0" smtClean="0">
                <a:latin typeface="Times New Roman" panose="02020603050405020304" pitchFamily="18" charset="0"/>
                <a:cs typeface="Times New Roman" panose="02020603050405020304" pitchFamily="18" charset="0"/>
              </a:rPr>
              <a:t> system </a:t>
            </a:r>
            <a:r>
              <a:rPr lang="en-US" sz="2400" dirty="0">
                <a:latin typeface="Times New Roman" panose="02020603050405020304" pitchFamily="18" charset="0"/>
                <a:cs typeface="Times New Roman" panose="02020603050405020304" pitchFamily="18" charset="0"/>
              </a:rPr>
              <a:t>has a smart contract on the backend for </a:t>
            </a:r>
            <a:r>
              <a:rPr lang="en-US" sz="2400" dirty="0" smtClean="0">
                <a:latin typeface="Times New Roman" panose="02020603050405020304" pitchFamily="18" charset="0"/>
                <a:cs typeface="Times New Roman" panose="02020603050405020304" pitchFamily="18" charset="0"/>
              </a:rPr>
              <a:t>voting,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3972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Introduction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US" sz="2800" dirty="0">
                <a:latin typeface="Times New Roman" panose="02020603050405020304" pitchFamily="18" charset="0"/>
                <a:cs typeface="Times New Roman" panose="02020603050405020304" pitchFamily="18" charset="0"/>
              </a:rPr>
              <a:t>bids. Bidding process starts at a specified time, bids are </a:t>
            </a:r>
            <a:r>
              <a:rPr lang="en-US" sz="2800" dirty="0" smtClean="0">
                <a:latin typeface="Times New Roman" panose="02020603050405020304" pitchFamily="18" charset="0"/>
                <a:cs typeface="Times New Roman" panose="02020603050405020304" pitchFamily="18" charset="0"/>
              </a:rPr>
              <a:t>placed, highest </a:t>
            </a:r>
            <a:r>
              <a:rPr lang="en-US" sz="2800" dirty="0">
                <a:latin typeface="Times New Roman" panose="02020603050405020304" pitchFamily="18" charset="0"/>
                <a:cs typeface="Times New Roman" panose="02020603050405020304" pitchFamily="18" charset="0"/>
              </a:rPr>
              <a:t>bidder wins, those who lose withdraw their bids. The bidding amount incrementally rises by some specific amount. Finally, after the bidding duration ends, for example after 24hours, the auction process is closed.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Besides,  assets are rarely sold owing to different reasons. So again, the system intends to incentivize those who bid on low liquidity assets so that the extra amount is spent on the transaction cost.</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3712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2F080B-49F8-871D-8317-1C0ACA5E9AE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 xmlns:a16="http://schemas.microsoft.com/office/drawing/2014/main" id="{519DCFD3-6F22-ECBB-89E5-48F30530A434}"/>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Currently in Africa, there’s a challenge with the way assets are traded. Most assets with low liquidity are never traded on auction platform owing to their lack of  interest returns.</a:t>
            </a:r>
          </a:p>
          <a:p>
            <a:r>
              <a:rPr lang="en-US" sz="2400" dirty="0">
                <a:latin typeface="Times New Roman" panose="02020603050405020304" pitchFamily="18" charset="0"/>
                <a:cs typeface="Times New Roman" panose="02020603050405020304" pitchFamily="18" charset="0"/>
              </a:rPr>
              <a:t>This blockchain based system thus comes in handy to address the low trade turn out on such assets by giving incentives to stakeholders. This motivates them as part of </a:t>
            </a:r>
            <a:r>
              <a:rPr lang="en-US" sz="2400" dirty="0" err="1">
                <a:latin typeface="Times New Roman" panose="02020603050405020304" pitchFamily="18" charset="0"/>
                <a:cs typeface="Times New Roman" panose="02020603050405020304" pitchFamily="18" charset="0"/>
              </a:rPr>
              <a:t>of</a:t>
            </a:r>
            <a:r>
              <a:rPr lang="en-US" sz="2400" dirty="0">
                <a:latin typeface="Times New Roman" panose="02020603050405020304" pitchFamily="18" charset="0"/>
                <a:cs typeface="Times New Roman" panose="02020603050405020304" pitchFamily="18" charset="0"/>
              </a:rPr>
              <a:t> the incentives goes to reimbursing user for the transaction fee. </a:t>
            </a:r>
          </a:p>
        </p:txBody>
      </p:sp>
    </p:spTree>
    <p:extLst>
      <p:ext uri="{BB962C8B-B14F-4D97-AF65-F5344CB8AC3E}">
        <p14:creationId xmlns:p14="http://schemas.microsoft.com/office/powerpoint/2010/main" val="394373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89D788-BA3F-55DF-C045-CC5EEC80C5EE}"/>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 xmlns:a16="http://schemas.microsoft.com/office/drawing/2014/main" id="{26855F40-EE14-CA71-F9B5-46E70A10FB53}"/>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Every asset available for bidding has its metadata attached to it.</a:t>
            </a:r>
          </a:p>
          <a:p>
            <a:r>
              <a:rPr lang="en-US" sz="2400" dirty="0">
                <a:latin typeface="Times New Roman" panose="02020603050405020304" pitchFamily="18" charset="0"/>
                <a:cs typeface="Times New Roman" panose="02020603050405020304" pitchFamily="18" charset="0"/>
              </a:rPr>
              <a:t>Metadata such as beneficiary name, bidding price which should be, say, 20% more than the buying price. This percentage increase should serve as the incentive that covers for transaction fees etc.</a:t>
            </a:r>
          </a:p>
          <a:p>
            <a:endParaRPr lang="en-US" dirty="0"/>
          </a:p>
        </p:txBody>
      </p:sp>
    </p:spTree>
    <p:extLst>
      <p:ext uri="{BB962C8B-B14F-4D97-AF65-F5344CB8AC3E}">
        <p14:creationId xmlns:p14="http://schemas.microsoft.com/office/powerpoint/2010/main" val="891986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048A24-FFAD-6945-ABAE-6F0743C41B2E}"/>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Implementation Logic.</a:t>
            </a:r>
          </a:p>
        </p:txBody>
      </p:sp>
      <p:sp>
        <p:nvSpPr>
          <p:cNvPr id="3" name="Content Placeholder 2">
            <a:extLst>
              <a:ext uri="{FF2B5EF4-FFF2-40B4-BE49-F238E27FC236}">
                <a16:creationId xmlns="" xmlns:a16="http://schemas.microsoft.com/office/drawing/2014/main" id="{973EE4AA-377C-D867-BEB5-87A1402E30CD}"/>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Link- </a:t>
            </a:r>
            <a:r>
              <a:rPr lang="en-US" sz="2400" dirty="0">
                <a:latin typeface="Times New Roman" panose="02020603050405020304" pitchFamily="18" charset="0"/>
                <a:cs typeface="Times New Roman" panose="02020603050405020304" pitchFamily="18" charset="0"/>
                <a:hlinkClick r:id="rId2"/>
              </a:rPr>
              <a:t>https://</a:t>
            </a:r>
            <a:r>
              <a:rPr lang="en-US" sz="2400" dirty="0" smtClean="0">
                <a:latin typeface="Times New Roman" panose="02020603050405020304" pitchFamily="18" charset="0"/>
                <a:cs typeface="Times New Roman" panose="02020603050405020304" pitchFamily="18" charset="0"/>
                <a:hlinkClick r:id="rId2"/>
              </a:rPr>
              <a:t>github.com/edna-harriet/Teqtober-Auction</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Deployed Link – </a:t>
            </a:r>
            <a:r>
              <a:rPr lang="en-US" sz="2400" dirty="0" smtClean="0">
                <a:latin typeface="Times New Roman" panose="02020603050405020304" pitchFamily="18" charset="0"/>
                <a:cs typeface="Times New Roman" panose="02020603050405020304" pitchFamily="18" charset="0"/>
                <a:hlinkClick r:id="rId3"/>
              </a:rPr>
              <a:t>https://precious-sunflower-ba5846.netlify.app</a:t>
            </a:r>
            <a:r>
              <a:rPr lang="en-US" sz="2400" dirty="0" smtClean="0">
                <a:latin typeface="Times New Roman" panose="02020603050405020304" pitchFamily="18" charset="0"/>
                <a:cs typeface="Times New Roman" panose="02020603050405020304" pitchFamily="18" charset="0"/>
                <a:hlinkClick r:id="rId3"/>
              </a:rPr>
              <a:t>/</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Presentation link - https</a:t>
            </a:r>
            <a:r>
              <a:rPr lang="en-US" sz="2400" dirty="0">
                <a:latin typeface="Times New Roman" panose="02020603050405020304" pitchFamily="18" charset="0"/>
                <a:cs typeface="Times New Roman" panose="02020603050405020304" pitchFamily="18" charset="0"/>
              </a:rPr>
              <a:t>://drive.google.com/file/d/18ey-42brbNrjeFpV2MpDHApnlvLzjOEq/view?usp=share_link</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Project </a:t>
            </a:r>
            <a:r>
              <a:rPr lang="en-US" sz="2400" dirty="0">
                <a:latin typeface="Times New Roman" panose="02020603050405020304" pitchFamily="18" charset="0"/>
                <a:cs typeface="Times New Roman" panose="02020603050405020304" pitchFamily="18" charset="0"/>
              </a:rPr>
              <a:t>branch – </a:t>
            </a:r>
            <a:r>
              <a:rPr lang="en-US" sz="2400" dirty="0" smtClean="0">
                <a:latin typeface="Times New Roman" panose="02020603050405020304" pitchFamily="18" charset="0"/>
                <a:cs typeface="Times New Roman" panose="02020603050405020304" pitchFamily="18" charset="0"/>
              </a:rPr>
              <a:t>Master and Documentations.</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Frontend </a:t>
            </a:r>
            <a:r>
              <a:rPr lang="en-US" sz="2400" dirty="0">
                <a:latin typeface="Times New Roman" panose="02020603050405020304" pitchFamily="18" charset="0"/>
                <a:cs typeface="Times New Roman" panose="02020603050405020304" pitchFamily="18" charset="0"/>
              </a:rPr>
              <a:t>– React </a:t>
            </a:r>
            <a:r>
              <a:rPr lang="en-US" sz="2400" dirty="0" err="1">
                <a:latin typeface="Times New Roman" panose="02020603050405020304" pitchFamily="18" charset="0"/>
                <a:cs typeface="Times New Roman" panose="02020603050405020304" pitchFamily="18" charset="0"/>
              </a:rPr>
              <a:t>javascript</a:t>
            </a:r>
            <a:r>
              <a:rPr lang="en-US" sz="2400" dirty="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Backend </a:t>
            </a:r>
            <a:r>
              <a:rPr lang="en-US" sz="2400" dirty="0">
                <a:latin typeface="Times New Roman" panose="02020603050405020304" pitchFamily="18" charset="0"/>
                <a:cs typeface="Times New Roman" panose="02020603050405020304" pitchFamily="18" charset="0"/>
              </a:rPr>
              <a:t>– Solidity </a:t>
            </a:r>
            <a:r>
              <a:rPr lang="en-US" sz="2400" dirty="0" smtClean="0">
                <a:latin typeface="Times New Roman" panose="02020603050405020304" pitchFamily="18" charset="0"/>
                <a:cs typeface="Times New Roman" panose="02020603050405020304" pitchFamily="18" charset="0"/>
              </a:rPr>
              <a:t>language for </a:t>
            </a:r>
            <a:r>
              <a:rPr lang="en-US" sz="2400" dirty="0" err="1" smtClean="0">
                <a:latin typeface="Times New Roman" panose="02020603050405020304" pitchFamily="18" charset="0"/>
                <a:cs typeface="Times New Roman" panose="02020603050405020304" pitchFamily="18" charset="0"/>
              </a:rPr>
              <a:t>ethereum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smartcontract</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Metamask</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wallet with hardhat network</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7968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20E989-A6BB-4D45-AF18-7AC80EC2A352}"/>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Implementation Logic : Getting started</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A2CBE71C-13FA-2D86-E2BB-ED70450EFD95}"/>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git clone </a:t>
            </a:r>
            <a:r>
              <a:rPr lang="en-US" sz="2400" dirty="0">
                <a:latin typeface="Times New Roman" panose="02020603050405020304" pitchFamily="18" charset="0"/>
                <a:cs typeface="Times New Roman" panose="02020603050405020304" pitchFamily="18" charset="0"/>
                <a:hlinkClick r:id="rId2"/>
              </a:rPr>
              <a:t>https://github.com/edna-harriet/Teqtober-auction.git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cd </a:t>
            </a:r>
            <a:r>
              <a:rPr lang="en-US" sz="2400" dirty="0" err="1">
                <a:latin typeface="Times New Roman" panose="02020603050405020304" pitchFamily="18" charset="0"/>
                <a:cs typeface="Times New Roman" panose="02020603050405020304" pitchFamily="18" charset="0"/>
              </a:rPr>
              <a:t>Teqtober</a:t>
            </a:r>
            <a:r>
              <a:rPr lang="en-US" sz="2400" dirty="0">
                <a:latin typeface="Times New Roman" panose="02020603050405020304" pitchFamily="18" charset="0"/>
                <a:cs typeface="Times New Roman" panose="02020603050405020304" pitchFamily="18" charset="0"/>
              </a:rPr>
              <a:t>-auction</a:t>
            </a:r>
          </a:p>
          <a:p>
            <a:r>
              <a:rPr lang="en-US" sz="2400" dirty="0" err="1">
                <a:latin typeface="Times New Roman" panose="02020603050405020304" pitchFamily="18" charset="0"/>
                <a:cs typeface="Times New Roman" panose="02020603050405020304" pitchFamily="18" charset="0"/>
              </a:rPr>
              <a:t>npm</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install –save-</a:t>
            </a:r>
            <a:r>
              <a:rPr lang="en-US" sz="2400" dirty="0" err="1" smtClean="0">
                <a:latin typeface="Times New Roman" panose="02020603050405020304" pitchFamily="18" charset="0"/>
                <a:cs typeface="Times New Roman" panose="02020603050405020304" pitchFamily="18" charset="0"/>
              </a:rPr>
              <a:t>dev</a:t>
            </a:r>
            <a:r>
              <a:rPr lang="en-US" sz="2400" dirty="0" smtClean="0">
                <a:latin typeface="Times New Roman" panose="02020603050405020304" pitchFamily="18" charset="0"/>
                <a:cs typeface="Times New Roman" panose="02020603050405020304" pitchFamily="18" charset="0"/>
              </a:rPr>
              <a:t>  hardhat</a:t>
            </a:r>
          </a:p>
          <a:p>
            <a:r>
              <a:rPr lang="en-US" sz="2400" dirty="0" err="1">
                <a:latin typeface="Times New Roman" panose="02020603050405020304" pitchFamily="18" charset="0"/>
                <a:cs typeface="Times New Roman" panose="02020603050405020304" pitchFamily="18" charset="0"/>
              </a:rPr>
              <a:t>n</a:t>
            </a:r>
            <a:r>
              <a:rPr lang="en-US" sz="2400" dirty="0" err="1" smtClean="0">
                <a:latin typeface="Times New Roman" panose="02020603050405020304" pitchFamily="18" charset="0"/>
                <a:cs typeface="Times New Roman" panose="02020603050405020304" pitchFamily="18" charset="0"/>
              </a:rPr>
              <a:t>pm</a:t>
            </a:r>
            <a:r>
              <a:rPr lang="en-US" sz="2400" dirty="0" smtClean="0">
                <a:latin typeface="Times New Roman" panose="02020603050405020304" pitchFamily="18" charset="0"/>
                <a:cs typeface="Times New Roman" panose="02020603050405020304" pitchFamily="18" charset="0"/>
              </a:rPr>
              <a:t> install</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To test installation, run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npx</a:t>
            </a:r>
            <a:r>
              <a:rPr lang="en-US" sz="2400" b="1" dirty="0">
                <a:latin typeface="Times New Roman" panose="02020603050405020304" pitchFamily="18" charset="0"/>
                <a:cs typeface="Times New Roman" panose="02020603050405020304" pitchFamily="18" charset="0"/>
              </a:rPr>
              <a:t> hardhat node</a:t>
            </a:r>
          </a:p>
          <a:p>
            <a:r>
              <a:rPr lang="en-US" sz="2400" dirty="0">
                <a:latin typeface="Times New Roman" panose="02020603050405020304" pitchFamily="18" charset="0"/>
                <a:cs typeface="Times New Roman" panose="02020603050405020304" pitchFamily="18" charset="0"/>
              </a:rPr>
              <a:t>The above should output this result </a:t>
            </a:r>
            <a:r>
              <a:rPr lang="en-US" sz="2400" b="1" dirty="0">
                <a:latin typeface="Times New Roman" panose="02020603050405020304" pitchFamily="18" charset="0"/>
                <a:cs typeface="Times New Roman" panose="02020603050405020304" pitchFamily="18" charset="0"/>
              </a:rPr>
              <a:t>: webserver started at localhost 8545 </a:t>
            </a:r>
            <a:r>
              <a:rPr lang="en-US" sz="2400" dirty="0">
                <a:latin typeface="Times New Roman" panose="02020603050405020304" pitchFamily="18" charset="0"/>
                <a:cs typeface="Times New Roman" panose="02020603050405020304" pitchFamily="18" charset="0"/>
              </a:rPr>
              <a:t>and then wallet accounts and addresses are generated at this instance</a:t>
            </a:r>
            <a:r>
              <a:rPr lang="en-US" sz="2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97343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EC6D3F-3FB3-2893-4685-5FDC5228B0F3}"/>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Implementation Logic :  Getting started</a:t>
            </a:r>
          </a:p>
        </p:txBody>
      </p:sp>
      <p:sp>
        <p:nvSpPr>
          <p:cNvPr id="3" name="Content Placeholder 2">
            <a:extLst>
              <a:ext uri="{FF2B5EF4-FFF2-40B4-BE49-F238E27FC236}">
                <a16:creationId xmlns="" xmlns:a16="http://schemas.microsoft.com/office/drawing/2014/main" id="{812F5DB6-A99A-6171-940B-995E3184C845}"/>
              </a:ext>
            </a:extLst>
          </p:cNvPr>
          <p:cNvSpPr>
            <a:spLocks noGrp="1"/>
          </p:cNvSpPr>
          <p:nvPr>
            <p:ph idx="1"/>
          </p:nvPr>
        </p:nvSpPr>
        <p:spPr/>
        <p:txBody>
          <a:bodyPr>
            <a:normAutofit fontScale="92500"/>
          </a:bodyPr>
          <a:lstStyle/>
          <a:p>
            <a:r>
              <a:rPr lang="en-US" sz="2400" dirty="0">
                <a:latin typeface="Times New Roman" panose="02020603050405020304" pitchFamily="18" charset="0"/>
                <a:cs typeface="Times New Roman" panose="02020603050405020304" pitchFamily="18" charset="0"/>
              </a:rPr>
              <a:t>To deploy the smart contract , run on your terminal : </a:t>
            </a:r>
            <a:r>
              <a:rPr lang="en-US" sz="2400" b="1" dirty="0" err="1">
                <a:latin typeface="Times New Roman" panose="02020603050405020304" pitchFamily="18" charset="0"/>
                <a:cs typeface="Times New Roman" panose="02020603050405020304" pitchFamily="18" charset="0"/>
              </a:rPr>
              <a:t>npx</a:t>
            </a:r>
            <a:r>
              <a:rPr lang="en-US" sz="2400" b="1" dirty="0">
                <a:latin typeface="Times New Roman" panose="02020603050405020304" pitchFamily="18" charset="0"/>
                <a:cs typeface="Times New Roman" panose="02020603050405020304" pitchFamily="18" charset="0"/>
              </a:rPr>
              <a:t> hardhat run scripts/deploy.js  --network </a:t>
            </a:r>
            <a:r>
              <a:rPr lang="en-US" sz="2400" b="1" dirty="0" err="1" smtClean="0">
                <a:latin typeface="Times New Roman" panose="02020603050405020304" pitchFamily="18" charset="0"/>
                <a:cs typeface="Times New Roman" panose="02020603050405020304" pitchFamily="18" charset="0"/>
              </a:rPr>
              <a:t>localhost</a:t>
            </a:r>
            <a:r>
              <a:rPr lang="en-US" sz="2400" dirty="0" smtClean="0">
                <a:latin typeface="Times New Roman" panose="02020603050405020304" pitchFamily="18" charset="0"/>
                <a:cs typeface="Times New Roman" panose="02020603050405020304" pitchFamily="18" charset="0"/>
              </a:rPr>
              <a:t>. The contract could still be deployed to test networks in the </a:t>
            </a:r>
            <a:r>
              <a:rPr lang="en-US" sz="2400" dirty="0" err="1" smtClean="0">
                <a:latin typeface="Times New Roman" panose="02020603050405020304" pitchFamily="18" charset="0"/>
                <a:cs typeface="Times New Roman" panose="02020603050405020304" pitchFamily="18" charset="0"/>
              </a:rPr>
              <a:t>blockchain</a:t>
            </a:r>
            <a:r>
              <a:rPr lang="en-US" sz="2400" b="1" dirty="0" smtClean="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To interact with the </a:t>
            </a:r>
            <a:r>
              <a:rPr lang="en-US" sz="2400" dirty="0" err="1">
                <a:latin typeface="Times New Roman" panose="02020603050405020304" pitchFamily="18" charset="0"/>
                <a:cs typeface="Times New Roman" panose="02020603050405020304" pitchFamily="18" charset="0"/>
              </a:rPr>
              <a:t>smartcontract</a:t>
            </a:r>
            <a:r>
              <a:rPr lang="en-US" sz="2400" dirty="0">
                <a:latin typeface="Times New Roman" panose="02020603050405020304" pitchFamily="18" charset="0"/>
                <a:cs typeface="Times New Roman" panose="02020603050405020304" pitchFamily="18" charset="0"/>
              </a:rPr>
              <a:t> , we need a frontend app. This is already in the project and is run by </a:t>
            </a:r>
            <a:r>
              <a:rPr lang="en-US" sz="2400" b="1" dirty="0">
                <a:latin typeface="Times New Roman" panose="02020603050405020304" pitchFamily="18" charset="0"/>
                <a:cs typeface="Times New Roman" panose="02020603050405020304" pitchFamily="18" charset="0"/>
              </a:rPr>
              <a:t>: cd frontend, </a:t>
            </a:r>
            <a:r>
              <a:rPr lang="en-US" sz="2400" b="1" dirty="0" err="1">
                <a:latin typeface="Times New Roman" panose="02020603050405020304" pitchFamily="18" charset="0"/>
                <a:cs typeface="Times New Roman" panose="02020603050405020304" pitchFamily="18" charset="0"/>
              </a:rPr>
              <a:t>npm</a:t>
            </a:r>
            <a:r>
              <a:rPr lang="en-US" sz="2400" b="1" dirty="0">
                <a:latin typeface="Times New Roman" panose="02020603050405020304" pitchFamily="18" charset="0"/>
                <a:cs typeface="Times New Roman" panose="02020603050405020304" pitchFamily="18" charset="0"/>
              </a:rPr>
              <a:t> install, </a:t>
            </a:r>
            <a:r>
              <a:rPr lang="en-US" sz="2400" b="1" dirty="0" err="1">
                <a:latin typeface="Times New Roman" panose="02020603050405020304" pitchFamily="18" charset="0"/>
                <a:cs typeface="Times New Roman" panose="02020603050405020304" pitchFamily="18" charset="0"/>
              </a:rPr>
              <a:t>npm</a:t>
            </a:r>
            <a:r>
              <a:rPr lang="en-US" sz="2400" b="1" dirty="0">
                <a:latin typeface="Times New Roman" panose="02020603050405020304" pitchFamily="18" charset="0"/>
                <a:cs typeface="Times New Roman" panose="02020603050405020304" pitchFamily="18" charset="0"/>
              </a:rPr>
              <a:t> start</a:t>
            </a:r>
          </a:p>
          <a:p>
            <a:r>
              <a:rPr lang="en-US" sz="2400" dirty="0">
                <a:latin typeface="Times New Roman" panose="02020603050405020304" pitchFamily="18" charset="0"/>
                <a:cs typeface="Times New Roman" panose="02020603050405020304" pitchFamily="18" charset="0"/>
              </a:rPr>
              <a:t>The above commands will redirect us to webpage on </a:t>
            </a:r>
            <a:r>
              <a:rPr lang="en-US" sz="2400" b="1" dirty="0">
                <a:latin typeface="Times New Roman" panose="02020603050405020304" pitchFamily="18" charset="0"/>
                <a:cs typeface="Times New Roman" panose="02020603050405020304" pitchFamily="18" charset="0"/>
                <a:hlinkClick r:id="rId2"/>
              </a:rPr>
              <a:t>http://localhost:3000/</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 see our </a:t>
            </a:r>
            <a:r>
              <a:rPr lang="en-US" sz="2400" dirty="0" err="1">
                <a:latin typeface="Times New Roman" panose="02020603050405020304" pitchFamily="18" charset="0"/>
                <a:cs typeface="Times New Roman" panose="02020603050405020304" pitchFamily="18" charset="0"/>
              </a:rPr>
              <a:t>dapp</a:t>
            </a:r>
            <a:r>
              <a:rPr lang="en-US" sz="2400" dirty="0">
                <a:latin typeface="Times New Roman" panose="02020603050405020304" pitchFamily="18" charset="0"/>
                <a:cs typeface="Times New Roman" panose="02020603050405020304" pitchFamily="18" charset="0"/>
              </a:rPr>
              <a:t>. At this point, we need </a:t>
            </a:r>
            <a:r>
              <a:rPr lang="en-US" sz="2400" dirty="0" err="1">
                <a:latin typeface="Times New Roman" panose="02020603050405020304" pitchFamily="18" charset="0"/>
                <a:cs typeface="Times New Roman" panose="02020603050405020304" pitchFamily="18" charset="0"/>
              </a:rPr>
              <a:t>metamask</a:t>
            </a:r>
            <a:r>
              <a:rPr lang="en-US" sz="2400" dirty="0">
                <a:latin typeface="Times New Roman" panose="02020603050405020304" pitchFamily="18" charset="0"/>
                <a:cs typeface="Times New Roman" panose="02020603050405020304" pitchFamily="18" charset="0"/>
              </a:rPr>
              <a:t> installed and listening to </a:t>
            </a:r>
            <a:r>
              <a:rPr lang="en-US" sz="2400" b="1" dirty="0">
                <a:latin typeface="Times New Roman" panose="02020603050405020304" pitchFamily="18" charset="0"/>
                <a:cs typeface="Times New Roman" panose="02020603050405020304" pitchFamily="18" charset="0"/>
              </a:rPr>
              <a:t>localhost 8545 </a:t>
            </a:r>
            <a:r>
              <a:rPr lang="en-US" sz="2400" dirty="0">
                <a:latin typeface="Times New Roman" panose="02020603050405020304" pitchFamily="18" charset="0"/>
                <a:cs typeface="Times New Roman" panose="02020603050405020304" pitchFamily="18" charset="0"/>
              </a:rPr>
              <a:t>that had been earlier started by running our hardhat node.</a:t>
            </a:r>
          </a:p>
        </p:txBody>
      </p:sp>
    </p:spTree>
    <p:extLst>
      <p:ext uri="{BB962C8B-B14F-4D97-AF65-F5344CB8AC3E}">
        <p14:creationId xmlns:p14="http://schemas.microsoft.com/office/powerpoint/2010/main" val="2084840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To view the user interface of this task which is still a work in progress, kindly visit </a:t>
            </a:r>
            <a:r>
              <a:rPr lang="en-US" sz="2400" dirty="0">
                <a:latin typeface="Times New Roman" panose="02020603050405020304" pitchFamily="18" charset="0"/>
                <a:cs typeface="Times New Roman" panose="02020603050405020304" pitchFamily="18" charset="0"/>
                <a:hlinkClick r:id="rId2"/>
              </a:rPr>
              <a:t>https://</a:t>
            </a:r>
            <a:r>
              <a:rPr lang="en-US" sz="2400" dirty="0" smtClean="0">
                <a:latin typeface="Times New Roman" panose="02020603050405020304" pitchFamily="18" charset="0"/>
                <a:cs typeface="Times New Roman" panose="02020603050405020304" pitchFamily="18" charset="0"/>
                <a:hlinkClick r:id="rId2"/>
              </a:rPr>
              <a:t>precious-sunflower-ba5846.netlify.app</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Blockchain</a:t>
            </a:r>
            <a:r>
              <a:rPr lang="en-US" sz="2400" dirty="0" smtClean="0">
                <a:latin typeface="Times New Roman" panose="02020603050405020304" pitchFamily="18" charset="0"/>
                <a:cs typeface="Times New Roman" panose="02020603050405020304" pitchFamily="18" charset="0"/>
              </a:rPr>
              <a:t> and web3 technology have the potential to drive the ecosystem to greater heights but this calls for proper planning and organization skills from key players like even the developers. Being that this technology is robust, a web3 software developer has to plan how best(approaches, steps) to implement their project else instances of  redoing tasks over and over again will be experienced owing to indecisiveness.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7642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102</TotalTime>
  <Words>656</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Segoe UI Historic</vt:lpstr>
      <vt:lpstr>Times New Roman</vt:lpstr>
      <vt:lpstr>Trebuchet MS</vt:lpstr>
      <vt:lpstr>Wingdings 3</vt:lpstr>
      <vt:lpstr>Facet</vt:lpstr>
      <vt:lpstr>TEQTOBER AUCTION SYSTEM.</vt:lpstr>
      <vt:lpstr>INTRODUCTION</vt:lpstr>
      <vt:lpstr>Introduction</vt:lpstr>
      <vt:lpstr>Problem Statement.</vt:lpstr>
      <vt:lpstr>Proposed Solution.</vt:lpstr>
      <vt:lpstr>Implementation Logic.</vt:lpstr>
      <vt:lpstr>Implementation Logic : Getting started </vt:lpstr>
      <vt:lpstr>Implementation Logic :  Getting started</vt:lpstr>
      <vt:lpstr>Summary</vt:lpstr>
      <vt:lpstr>Author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TEQTOBER AUCTION SYSTEM.</dc:title>
  <dc:creator>Harriet</dc:creator>
  <cp:lastModifiedBy>User</cp:lastModifiedBy>
  <cp:revision>51</cp:revision>
  <dcterms:created xsi:type="dcterms:W3CDTF">2022-12-05T21:26:57Z</dcterms:created>
  <dcterms:modified xsi:type="dcterms:W3CDTF">2022-12-10T12:10:21Z</dcterms:modified>
</cp:coreProperties>
</file>