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7a524d5e7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7a524d5e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7a524d5e7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7a524d5e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7a524d5e7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7a524d5e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7a524d5e7_0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7a524d5e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7a524d5e7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87a524d5e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7a524d5e7_0_1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87a524d5e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7a524d5e7_0_1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87a524d5e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87a524d5e7_0_2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87a524d5e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7a524d5e7_0_2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87a524d5e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87a524d5e7_0_1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87a524d5e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87a524d5e7_0_1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87a524d5e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7a524d5e7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87a524d5e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7a524d5e7_0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87a524d5e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7a524d5e7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87a524d5e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7a524d5e7_0_2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87a524d5e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7a524d5e7_0_2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7a524d5e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7a524d5e7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7a524d5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7a524d5e7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7a524d5e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7a524d5e7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7a524d5e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7a524d5e7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7a524d5e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7a524d5e7_0_2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7a524d5e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20.png"/><Relationship Id="rId5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Relationship Id="rId5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Desafio 5 - SouJud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62"/>
            <a:ext cx="8222100" cy="17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Grupo 1: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Bruno Marques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Edna Barboza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Edrielle Duarte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Joffre Quintas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Lucas Machado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4294967295" type="body"/>
          </p:nvPr>
        </p:nvSpPr>
        <p:spPr>
          <a:xfrm>
            <a:off x="628200" y="478500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UPopdate</a:t>
            </a:r>
            <a:r>
              <a:rPr lang="pt-BR">
                <a:solidFill>
                  <a:schemeClr val="lt1"/>
                </a:solidFill>
              </a:rPr>
              <a:t> - Atualizando as tabelas no banco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323400" y="1336025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advogados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2"/>
          <p:cNvSpPr txBox="1"/>
          <p:nvPr>
            <p:ph idx="4294967295" type="body"/>
          </p:nvPr>
        </p:nvSpPr>
        <p:spPr>
          <a:xfrm>
            <a:off x="566675" y="1799125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Update </a:t>
            </a:r>
            <a:r>
              <a:rPr lang="pt-BR">
                <a:solidFill>
                  <a:schemeClr val="lt1"/>
                </a:solidFill>
              </a:rPr>
              <a:t> - Criando as tabelas no banco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1090525" y="598125"/>
            <a:ext cx="52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Populando as tabelas com INSERT INTO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03125"/>
            <a:ext cx="4177225" cy="137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850" y="2003125"/>
            <a:ext cx="3787500" cy="137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idx="4294967295" type="body"/>
          </p:nvPr>
        </p:nvSpPr>
        <p:spPr>
          <a:xfrm>
            <a:off x="628200" y="478500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UPopdate - Atualizando as tabelas no banco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416075" y="355325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pessoas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3"/>
          <p:cNvSpPr txBox="1"/>
          <p:nvPr>
            <p:ph idx="4294967295" type="body"/>
          </p:nvPr>
        </p:nvSpPr>
        <p:spPr>
          <a:xfrm>
            <a:off x="430750" y="742225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Update  - Criando as tabelas no banco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00" y="955275"/>
            <a:ext cx="7404026" cy="1728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200" y="3035800"/>
            <a:ext cx="7404024" cy="16273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4294967295" type="body"/>
          </p:nvPr>
        </p:nvSpPr>
        <p:spPr>
          <a:xfrm>
            <a:off x="628200" y="478500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UPopdate - Atualizando as tabelas no banco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416075" y="355325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unidades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4"/>
          <p:cNvSpPr txBox="1"/>
          <p:nvPr>
            <p:ph idx="4294967295" type="body"/>
          </p:nvPr>
        </p:nvSpPr>
        <p:spPr>
          <a:xfrm>
            <a:off x="430750" y="742225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Update  - Criando as tabelas no banco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00" y="1120049"/>
            <a:ext cx="7404024" cy="13888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200" y="2813675"/>
            <a:ext cx="7404025" cy="181127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idx="4294967295" type="body"/>
          </p:nvPr>
        </p:nvSpPr>
        <p:spPr>
          <a:xfrm>
            <a:off x="628200" y="478500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UPopdate - Atualizando as tabelas no banco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416075" y="355325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orgaos_julgadores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5"/>
          <p:cNvSpPr txBox="1"/>
          <p:nvPr>
            <p:ph idx="4294967295" type="body"/>
          </p:nvPr>
        </p:nvSpPr>
        <p:spPr>
          <a:xfrm>
            <a:off x="430750" y="742225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Update  - Criando as tabelas no banco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00" y="956675"/>
            <a:ext cx="4997903" cy="1700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200" y="2821125"/>
            <a:ext cx="4936738" cy="2181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idx="4294967295" type="body"/>
          </p:nvPr>
        </p:nvSpPr>
        <p:spPr>
          <a:xfrm>
            <a:off x="628200" y="478500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UPopdate - Atualizando as tabelas no banco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416075" y="355325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especialidades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6"/>
          <p:cNvSpPr txBox="1"/>
          <p:nvPr>
            <p:ph idx="4294967295" type="body"/>
          </p:nvPr>
        </p:nvSpPr>
        <p:spPr>
          <a:xfrm>
            <a:off x="430750" y="742225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Update  - Criando as tabelas no banco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00" y="921050"/>
            <a:ext cx="3949125" cy="1774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200" y="2907575"/>
            <a:ext cx="3558375" cy="1956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idx="4294967295" type="body"/>
          </p:nvPr>
        </p:nvSpPr>
        <p:spPr>
          <a:xfrm>
            <a:off x="628200" y="478500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UPopdate - Atualizando as tabelas no banco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416075" y="355325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relacionar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7"/>
          <p:cNvSpPr txBox="1"/>
          <p:nvPr>
            <p:ph idx="4294967295" type="body"/>
          </p:nvPr>
        </p:nvSpPr>
        <p:spPr>
          <a:xfrm>
            <a:off x="430750" y="742225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Update  - Criando as tabelas no banco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00" y="2644425"/>
            <a:ext cx="2825300" cy="2004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600" y="844575"/>
            <a:ext cx="4599801" cy="1544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idx="4294967295" type="body"/>
          </p:nvPr>
        </p:nvSpPr>
        <p:spPr>
          <a:xfrm>
            <a:off x="628200" y="478500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UPopdate - Atualizando as tabelas no banco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416075" y="355325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processos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8"/>
          <p:cNvSpPr txBox="1"/>
          <p:nvPr>
            <p:ph idx="4294967295" type="body"/>
          </p:nvPr>
        </p:nvSpPr>
        <p:spPr>
          <a:xfrm>
            <a:off x="430750" y="742225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Update  - Criando as tabelas no banco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00" y="986350"/>
            <a:ext cx="5472108" cy="1681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200" y="2860850"/>
            <a:ext cx="4444778" cy="217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idx="4294967295" type="body"/>
          </p:nvPr>
        </p:nvSpPr>
        <p:spPr>
          <a:xfrm>
            <a:off x="628200" y="478500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UPopdate - Atualizando as tabelas no banco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416075" y="355325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assuntos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9"/>
          <p:cNvSpPr txBox="1"/>
          <p:nvPr>
            <p:ph idx="4294967295" type="body"/>
          </p:nvPr>
        </p:nvSpPr>
        <p:spPr>
          <a:xfrm>
            <a:off x="430750" y="742225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Update  - Criando as tabelas no banco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00" y="869100"/>
            <a:ext cx="4943225" cy="17368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7" name="Google Shape;22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200" y="2782620"/>
            <a:ext cx="4943229" cy="221727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idx="4294967295" type="body"/>
          </p:nvPr>
        </p:nvSpPr>
        <p:spPr>
          <a:xfrm>
            <a:off x="628200" y="478500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UPopdate - Atualizando as tabelas no banco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416075" y="355325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processos-assuntos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0"/>
          <p:cNvSpPr txBox="1"/>
          <p:nvPr>
            <p:ph idx="4294967295" type="body"/>
          </p:nvPr>
        </p:nvSpPr>
        <p:spPr>
          <a:xfrm>
            <a:off x="430750" y="742225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Update  - Criando as tabelas no banco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00" y="1056625"/>
            <a:ext cx="6556151" cy="1782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6" name="Google Shape;23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200" y="2973800"/>
            <a:ext cx="4142235" cy="199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idx="4294967295" type="body"/>
          </p:nvPr>
        </p:nvSpPr>
        <p:spPr>
          <a:xfrm>
            <a:off x="628200" y="478500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UPopdate - Atualizando as tabelas no banco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416075" y="355325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partes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1"/>
          <p:cNvSpPr txBox="1"/>
          <p:nvPr>
            <p:ph idx="4294967295" type="body"/>
          </p:nvPr>
        </p:nvSpPr>
        <p:spPr>
          <a:xfrm>
            <a:off x="430750" y="742225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Update  - Criando as tabelas no banco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4" name="Google Shape;2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50" y="969775"/>
            <a:ext cx="6540824" cy="1769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5" name="Google Shape;24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50" y="2992275"/>
            <a:ext cx="4515324" cy="1867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Modelo Entidade - Relacionamento (MER)</a:t>
            </a:r>
            <a:endParaRPr b="1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275" y="1088025"/>
            <a:ext cx="4401500" cy="39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idx="4294967295" type="body"/>
          </p:nvPr>
        </p:nvSpPr>
        <p:spPr>
          <a:xfrm>
            <a:off x="628200" y="478500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UPopdate - Atualizando as tabelas no banco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416075" y="355325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representam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2"/>
          <p:cNvSpPr txBox="1"/>
          <p:nvPr>
            <p:ph idx="4294967295" type="body"/>
          </p:nvPr>
        </p:nvSpPr>
        <p:spPr>
          <a:xfrm>
            <a:off x="430750" y="742225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Update  - Criando as tabelas no banco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00" y="869103"/>
            <a:ext cx="6936474" cy="1813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4" name="Google Shape;25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200" y="2834878"/>
            <a:ext cx="4451965" cy="21562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/>
          <p:nvPr/>
        </p:nvSpPr>
        <p:spPr>
          <a:xfrm>
            <a:off x="628200" y="255600"/>
            <a:ext cx="44679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3"/>
          <p:cNvSpPr txBox="1"/>
          <p:nvPr>
            <p:ph idx="4294967295" type="body"/>
          </p:nvPr>
        </p:nvSpPr>
        <p:spPr>
          <a:xfrm>
            <a:off x="628200" y="402300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Read </a:t>
            </a:r>
            <a:r>
              <a:rPr lang="pt-BR">
                <a:solidFill>
                  <a:schemeClr val="lt1"/>
                </a:solidFill>
              </a:rPr>
              <a:t>- Fazendo leitura nas tabelas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323400" y="1107425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advogados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3"/>
          <p:cNvSpPr txBox="1"/>
          <p:nvPr>
            <p:ph idx="4294967295" type="body"/>
          </p:nvPr>
        </p:nvSpPr>
        <p:spPr>
          <a:xfrm>
            <a:off x="566675" y="1570525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Update  - Criando as tabelas no banco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107100" y="3065325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pessoas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72" y="1616775"/>
            <a:ext cx="7615604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5" name="Google Shape;2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675" y="2150425"/>
            <a:ext cx="2927174" cy="64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6" name="Google Shape;26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675" y="3545425"/>
            <a:ext cx="8000351" cy="31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7" name="Google Shape;26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962" y="3975975"/>
            <a:ext cx="3121775" cy="101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/>
          <p:nvPr/>
        </p:nvSpPr>
        <p:spPr>
          <a:xfrm>
            <a:off x="628200" y="331800"/>
            <a:ext cx="44679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 txBox="1"/>
          <p:nvPr>
            <p:ph idx="4294967295" type="body"/>
          </p:nvPr>
        </p:nvSpPr>
        <p:spPr>
          <a:xfrm>
            <a:off x="628200" y="478500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Update - Atualizando as tabelas no banco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4" name="Google Shape;274;p34"/>
          <p:cNvSpPr txBox="1"/>
          <p:nvPr>
            <p:ph idx="4294967295" type="body"/>
          </p:nvPr>
        </p:nvSpPr>
        <p:spPr>
          <a:xfrm>
            <a:off x="566675" y="1799125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Update  - Criando as tabelas no banco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628200" y="1402663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pessoas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0" y="1939300"/>
            <a:ext cx="7684950" cy="31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7" name="Google Shape;277;p34"/>
          <p:cNvPicPr preferRelativeResize="0"/>
          <p:nvPr/>
        </p:nvPicPr>
        <p:blipFill rotWithShape="1">
          <a:blip r:embed="rId4">
            <a:alphaModFix/>
          </a:blip>
          <a:srcRect b="0" l="79916" r="0" t="0"/>
          <a:stretch/>
        </p:blipFill>
        <p:spPr>
          <a:xfrm>
            <a:off x="1499500" y="2704062"/>
            <a:ext cx="1866850" cy="2043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8" name="Google Shape;27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2700" y="2704051"/>
            <a:ext cx="1754635" cy="2043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34"/>
          <p:cNvSpPr txBox="1"/>
          <p:nvPr/>
        </p:nvSpPr>
        <p:spPr>
          <a:xfrm>
            <a:off x="566675" y="3441825"/>
            <a:ext cx="743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ANTES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34"/>
          <p:cNvSpPr txBox="1"/>
          <p:nvPr/>
        </p:nvSpPr>
        <p:spPr>
          <a:xfrm>
            <a:off x="4985275" y="3441825"/>
            <a:ext cx="792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DEPOIS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/>
          <p:nvPr/>
        </p:nvSpPr>
        <p:spPr>
          <a:xfrm>
            <a:off x="628200" y="331800"/>
            <a:ext cx="44679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"/>
          <p:cNvSpPr txBox="1"/>
          <p:nvPr>
            <p:ph idx="4294967295" type="body"/>
          </p:nvPr>
        </p:nvSpPr>
        <p:spPr>
          <a:xfrm>
            <a:off x="628200" y="478500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Delete</a:t>
            </a:r>
            <a:r>
              <a:rPr lang="pt-BR">
                <a:solidFill>
                  <a:schemeClr val="lt1"/>
                </a:solidFill>
              </a:rPr>
              <a:t> - Excluindo  dados nas tabelas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323400" y="1259825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advogados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5"/>
          <p:cNvSpPr txBox="1"/>
          <p:nvPr>
            <p:ph idx="4294967295" type="body"/>
          </p:nvPr>
        </p:nvSpPr>
        <p:spPr>
          <a:xfrm>
            <a:off x="566675" y="1799125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Update  - Criando as tabelas no banco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9" name="Google Shape;2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75" y="1759850"/>
            <a:ext cx="570285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0" name="Google Shape;29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500" y="3913300"/>
            <a:ext cx="4800902" cy="105519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1" name="Google Shape;29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499" y="2455025"/>
            <a:ext cx="4800902" cy="1207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2" name="Google Shape;292;p35"/>
          <p:cNvSpPr txBox="1"/>
          <p:nvPr/>
        </p:nvSpPr>
        <p:spPr>
          <a:xfrm>
            <a:off x="6269525" y="2801850"/>
            <a:ext cx="743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ANTES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6244625" y="4149675"/>
            <a:ext cx="792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DEPOIS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Desafio - SouJud</a:t>
            </a:r>
            <a:endParaRPr b="1"/>
          </a:p>
        </p:txBody>
      </p:sp>
      <p:sp>
        <p:nvSpPr>
          <p:cNvPr id="299" name="Google Shape;299;p36"/>
          <p:cNvSpPr txBox="1"/>
          <p:nvPr>
            <p:ph idx="1" type="subTitle"/>
          </p:nvPr>
        </p:nvSpPr>
        <p:spPr>
          <a:xfrm>
            <a:off x="598100" y="2715962"/>
            <a:ext cx="8222100" cy="17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Grupo 1: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Bruno Marques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Edna Barboza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Edrielle Duarte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Joffre Quintas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Lucas Machado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Modelo Lógico</a:t>
            </a:r>
            <a:endParaRPr b="1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900" y="951900"/>
            <a:ext cx="3861375" cy="3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Modelo Físico - CRUD</a:t>
            </a:r>
            <a:endParaRPr b="1"/>
          </a:p>
        </p:txBody>
      </p:sp>
      <p:sp>
        <p:nvSpPr>
          <p:cNvPr id="104" name="Google Shape;104;p16"/>
          <p:cNvSpPr/>
          <p:nvPr/>
        </p:nvSpPr>
        <p:spPr>
          <a:xfrm>
            <a:off x="432350" y="1304875"/>
            <a:ext cx="43104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432350" y="1451575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Create - Criando as tabelas no banco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12275" y="2272875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advogados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432350" y="1451575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Create</a:t>
            </a:r>
            <a:r>
              <a:rPr lang="pt-BR">
                <a:solidFill>
                  <a:schemeClr val="lt1"/>
                </a:solidFill>
              </a:rPr>
              <a:t> - Criando as tabelas no banco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793" r="0" t="0"/>
          <a:stretch/>
        </p:blipFill>
        <p:spPr>
          <a:xfrm>
            <a:off x="5159725" y="2864675"/>
            <a:ext cx="3885425" cy="1859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" name="Google Shape;109;p16"/>
          <p:cNvSpPr txBox="1"/>
          <p:nvPr/>
        </p:nvSpPr>
        <p:spPr>
          <a:xfrm>
            <a:off x="5249450" y="2309100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pessoas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2918100"/>
            <a:ext cx="4585175" cy="1806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4294967295" type="body"/>
          </p:nvPr>
        </p:nvSpPr>
        <p:spPr>
          <a:xfrm>
            <a:off x="432350" y="1451575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Create - Criando as tabelas no banco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09600" y="305825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unidades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432350" y="2822500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orgaos_julgadores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425" y="865775"/>
            <a:ext cx="3420951" cy="161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425" y="3389850"/>
            <a:ext cx="6911807" cy="161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4294967295" type="body"/>
          </p:nvPr>
        </p:nvSpPr>
        <p:spPr>
          <a:xfrm>
            <a:off x="432350" y="1451575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Create - Criando as tabelas no banco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09600" y="305825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especialidades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32350" y="2822500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relacionar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350" y="896950"/>
            <a:ext cx="5378225" cy="1582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750" y="3375100"/>
            <a:ext cx="7371350" cy="1381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idx="4294967295" type="body"/>
          </p:nvPr>
        </p:nvSpPr>
        <p:spPr>
          <a:xfrm>
            <a:off x="432350" y="1451575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Create - Criando as tabelas no banco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509600" y="305825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processos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432350" y="2822500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partes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25" y="3375100"/>
            <a:ext cx="6984527" cy="150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525" y="816839"/>
            <a:ext cx="7378750" cy="1583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idx="4294967295" type="body"/>
          </p:nvPr>
        </p:nvSpPr>
        <p:spPr>
          <a:xfrm>
            <a:off x="432350" y="1451575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Create - Criando as tabelas no banco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509600" y="305825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assuntos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75" y="871250"/>
            <a:ext cx="4931199" cy="1360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20"/>
          <p:cNvSpPr txBox="1"/>
          <p:nvPr/>
        </p:nvSpPr>
        <p:spPr>
          <a:xfrm>
            <a:off x="568500" y="2495550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processos_assuntos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375" y="3048150"/>
            <a:ext cx="7281100" cy="1550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4294967295" type="body"/>
          </p:nvPr>
        </p:nvSpPr>
        <p:spPr>
          <a:xfrm>
            <a:off x="432350" y="1451575"/>
            <a:ext cx="58950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Create - Criando as tabelas no banco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509600" y="305825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Tabela representam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38" y="919975"/>
            <a:ext cx="7989125" cy="1768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