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3261-3170-4926-B47E-1657900F1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56522"/>
            <a:ext cx="8915399" cy="13517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SECURITY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  <a:cs typeface="Arial" panose="020B0604020202020204" pitchFamily="34" charset="0"/>
              </a:rPr>
              <a:t>TOPIC:SECURITY TESTING</a:t>
            </a:r>
            <a:endParaRPr lang="en-UG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771BC-819C-4D79-9B08-35DAA47D2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320210"/>
            <a:ext cx="8915399" cy="2173356"/>
          </a:xfrm>
        </p:spPr>
        <p:txBody>
          <a:bodyPr>
            <a:normAutofit/>
          </a:bodyPr>
          <a:lstStyle/>
          <a:p>
            <a:r>
              <a:rPr lang="en-US" dirty="0"/>
              <a:t>GROUP 4:</a:t>
            </a:r>
          </a:p>
          <a:p>
            <a:r>
              <a:rPr lang="en-US" b="1" dirty="0"/>
              <a:t>ADEE JOYCE</a:t>
            </a:r>
          </a:p>
          <a:p>
            <a:r>
              <a:rPr lang="en-US" b="1" dirty="0"/>
              <a:t>NYINAMASIKO ANITA</a:t>
            </a:r>
          </a:p>
          <a:p>
            <a:r>
              <a:rPr lang="en-US" b="1" dirty="0"/>
              <a:t>NGANDA GLADYS</a:t>
            </a:r>
          </a:p>
          <a:p>
            <a:r>
              <a:rPr lang="en-US" b="1" dirty="0"/>
              <a:t>NAMUBIRU EDNA FLOREN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78136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EE0B-6344-404E-95C1-BCED2088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TESTING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0C98-3896-4819-93C5-2C6758E6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3513"/>
            <a:ext cx="8915400" cy="4174435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marL="0" indent="0">
              <a:buNone/>
            </a:pPr>
            <a:r>
              <a:rPr lang="en-US" dirty="0"/>
              <a:t>Definition:</a:t>
            </a:r>
          </a:p>
          <a:p>
            <a:r>
              <a:rPr lang="en-US" dirty="0"/>
              <a:t>Security testing is the process of evaluating the security of a system, network, or application to identify vulnerabilities and potential threats.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Primary Goal: </a:t>
            </a:r>
          </a:p>
          <a:p>
            <a:r>
              <a:rPr lang="en-US" dirty="0"/>
              <a:t>To ensure data protection, maintain system functionality, and resist unauthorized access and breaches.</a:t>
            </a:r>
            <a:endParaRPr lang="en-UG" dirty="0"/>
          </a:p>
          <a:p>
            <a:pPr>
              <a:buFont typeface="+mj-lt"/>
              <a:buAutoNum type="arabicPeriod"/>
            </a:pPr>
            <a:endParaRPr lang="en-UG" sz="1400" dirty="0"/>
          </a:p>
        </p:txBody>
      </p:sp>
    </p:spTree>
    <p:extLst>
      <p:ext uri="{BB962C8B-B14F-4D97-AF65-F5344CB8AC3E}">
        <p14:creationId xmlns:p14="http://schemas.microsoft.com/office/powerpoint/2010/main" val="127598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DE11-3026-445A-8275-3A7BEA32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6394"/>
          </a:xfrm>
        </p:spPr>
        <p:txBody>
          <a:bodyPr/>
          <a:lstStyle/>
          <a:p>
            <a:r>
              <a:rPr lang="en-US" dirty="0"/>
              <a:t>Principles of security Tests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4C73-0D19-4E86-A13B-FF3FB67E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278"/>
            <a:ext cx="8915400" cy="4537612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 Confidentiality</a:t>
            </a:r>
          </a:p>
          <a:p>
            <a:pPr fontAlgn="base"/>
            <a:r>
              <a:rPr lang="en-US" dirty="0"/>
              <a:t>Integrity</a:t>
            </a:r>
          </a:p>
          <a:p>
            <a:pPr fontAlgn="base"/>
            <a:r>
              <a:rPr lang="en-US" dirty="0"/>
              <a:t>Authentication</a:t>
            </a:r>
          </a:p>
          <a:p>
            <a:pPr fontAlgn="base"/>
            <a:r>
              <a:rPr lang="en-US" dirty="0"/>
              <a:t>Authorization</a:t>
            </a:r>
          </a:p>
          <a:p>
            <a:pPr fontAlgn="base"/>
            <a:r>
              <a:rPr lang="en-US" dirty="0"/>
              <a:t>Availability</a:t>
            </a:r>
          </a:p>
          <a:p>
            <a:pPr fontAlgn="base"/>
            <a:r>
              <a:rPr lang="en-US" dirty="0"/>
              <a:t>Non-repudiation</a:t>
            </a:r>
          </a:p>
          <a:p>
            <a:pPr>
              <a:buFont typeface="+mj-lt"/>
              <a:buAutoNum type="arabicPeriod"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033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3095-69D2-4116-8763-9A950DFF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6017"/>
            <a:ext cx="8911687" cy="702366"/>
          </a:xfrm>
        </p:spPr>
        <p:txBody>
          <a:bodyPr>
            <a:normAutofit/>
          </a:bodyPr>
          <a:lstStyle/>
          <a:p>
            <a:r>
              <a:rPr lang="en-US" dirty="0"/>
              <a:t>Types of security tests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0699-8B02-46D0-8A0F-0C53133B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08383"/>
            <a:ext cx="8915400" cy="5777947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Vulnerability Assessment: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Involves using automated tools to scan a system or network for known    vulnerabilities. It helps identify weaknesses that attackers could potentially exploit.</a:t>
            </a:r>
          </a:p>
          <a:p>
            <a:r>
              <a:rPr lang="en-US" b="1" dirty="0"/>
              <a:t>Penetration Testing: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Penetration testers, often referred to as ethical hackers, actively attempt to exploit vulnerabilities in a system to determine their real-world impact. This type of testing is more manual and comprehensive.</a:t>
            </a:r>
          </a:p>
          <a:p>
            <a:r>
              <a:rPr lang="en-US" b="1" dirty="0"/>
              <a:t>Security Code Review: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This involves reviewing the source code of an application to identify security issues. It helps catch vulnerabilities early in the development process.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Security Architecture Review: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Evaluates the overall security design of a system, ensuring that security    controls and best practices are in place.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1341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1B90-F29D-48D6-B9E6-2AAD3CD4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37322"/>
            <a:ext cx="8911687" cy="530087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security tests cont’d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07BA-96F4-4E27-BE3C-BF66F45E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67409"/>
            <a:ext cx="8915400" cy="565867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Web Application Security Testing: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Focuses on assessing the security of web applications, including testing for common web vulnerabilities like Cross-Site Scripting (XSS), SQL injection, and Cross-Site Request Forgery (CSRF).</a:t>
            </a:r>
          </a:p>
          <a:p>
            <a:r>
              <a:rPr lang="en-US" b="1" dirty="0"/>
              <a:t>Network Security Testing: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dirty="0"/>
              <a:t> Examines the security of a network, including perimeter defenses, firewalls, and intrusion detection systems.</a:t>
            </a:r>
          </a:p>
          <a:p>
            <a:r>
              <a:rPr lang="en-US" b="1" dirty="0"/>
              <a:t>Wireless Security Testing: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Assesses the security of wireless networks, including Wi-Fi, to identify vulnerabilities in the wireless infrastructure.</a:t>
            </a:r>
          </a:p>
          <a:p>
            <a:r>
              <a:rPr lang="en-US" b="1" dirty="0"/>
              <a:t>Mobile Application Security Testing: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 Concentrates on mobile app security, including examining potential vulnerabilities in mobile apps and their interaction with servers.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93484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FE5F-F7F8-4ECE-802F-203BE249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1061"/>
            <a:ext cx="8911687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security tests cont’d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B7C1-39DD-4638-9852-216B293B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80661"/>
            <a:ext cx="8915400" cy="5234609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Cloud Security Testing: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dirty="0"/>
              <a:t> Evaluates the security of cloud-based systems, services, and infrastructure, considering configurations, access controls, and data protection.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Social Engineering Testing: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Tests the human element of security by simulating social engineering attacks to see if employees are susceptible to manipulation.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IoT (Internet of Things) Security Testing: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Focuses on assessing the security of IoT devices and networks, as these devices often have unique security challenges.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61449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290E-9272-4AA6-A576-E9E25386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18053"/>
            <a:ext cx="8911687" cy="628726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security testing.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BD94-70B9-424B-87F3-81E1029D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8957"/>
            <a:ext cx="8915400" cy="465226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Identifying vulnerabilities: Security testing helps identify vulnerabilities in the system that could be exploited  by attackers, such as weak passwords, unpatched software, and misconfigured systems.</a:t>
            </a:r>
          </a:p>
          <a:p>
            <a:pPr fontAlgn="base"/>
            <a:r>
              <a:rPr lang="en-US" dirty="0"/>
              <a:t>Improving system security: Security testing helps improve the overall security of the system by identifying and fixing vulnerabilities and potential threats.</a:t>
            </a:r>
          </a:p>
          <a:p>
            <a:pPr fontAlgn="base"/>
            <a:r>
              <a:rPr lang="en-US" dirty="0"/>
              <a:t>Ensuring compliance: Security testing helps ensure that the system meets relevant security standards and regulations, such as HIPAA, PCI DSS, and SOC2.</a:t>
            </a:r>
          </a:p>
          <a:p>
            <a:pPr fontAlgn="base"/>
            <a:r>
              <a:rPr lang="en-US" dirty="0"/>
              <a:t>Reducing risk: By identifying and fixing vulnerabilities and potential threats before the system is deployed to production, security testing helps reduce the risk of a security incident occurring in a production environment.</a:t>
            </a:r>
          </a:p>
          <a:p>
            <a:pPr fontAlgn="base"/>
            <a:r>
              <a:rPr lang="en-US" dirty="0"/>
              <a:t>Improving incident response: Security testing helps organizations understand the potential risks and vulnerabilities that they face, enabling them to prepare for and respond to potential security incidents.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2653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7E62-3E4C-4376-BF3B-A462FB14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31305"/>
            <a:ext cx="8911687" cy="615474"/>
          </a:xfrm>
        </p:spPr>
        <p:txBody>
          <a:bodyPr>
            <a:normAutofit fontScale="90000"/>
          </a:bodyPr>
          <a:lstStyle/>
          <a:p>
            <a:r>
              <a:rPr lang="en-US" dirty="0"/>
              <a:t>Disadvantages of Security testing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8CF3-46FC-4BC6-9308-0FC40325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5911222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sz="4000" dirty="0"/>
              <a:t>Resource-intensive: Security testing can be resource-intensive, requiring significant hardware and software resources to simulate different types of attacks.</a:t>
            </a:r>
          </a:p>
          <a:p>
            <a:pPr marL="0" indent="0" fontAlgn="base">
              <a:buNone/>
            </a:pPr>
            <a:endParaRPr lang="en-US" sz="4000" dirty="0"/>
          </a:p>
          <a:p>
            <a:pPr fontAlgn="base"/>
            <a:r>
              <a:rPr lang="en-US" sz="4000" dirty="0"/>
              <a:t>Complexity: Security testing can be complex, requiring specialized knowledge and expertise to set up and execute effectively.</a:t>
            </a:r>
          </a:p>
          <a:p>
            <a:pPr marL="0" indent="0" fontAlgn="base">
              <a:buNone/>
            </a:pPr>
            <a:endParaRPr lang="en-US" sz="4000" dirty="0"/>
          </a:p>
          <a:p>
            <a:pPr fontAlgn="base"/>
            <a:r>
              <a:rPr lang="en-US" sz="4000" dirty="0"/>
              <a:t>Limited testing scope: Security testing may not be able to identify all types of vulnerabilities and threats.</a:t>
            </a:r>
          </a:p>
          <a:p>
            <a:pPr marL="0" indent="0" fontAlgn="base">
              <a:buNone/>
            </a:pPr>
            <a:endParaRPr lang="en-US" sz="4000" dirty="0"/>
          </a:p>
          <a:p>
            <a:pPr fontAlgn="base"/>
            <a:r>
              <a:rPr lang="en-US" sz="4000" dirty="0"/>
              <a:t>False positives and negatives: Security testing may produce false positives or false negatives, which can lead to confusion and wasted effort.</a:t>
            </a:r>
          </a:p>
          <a:p>
            <a:pPr marL="0" indent="0" fontAlgn="base">
              <a:buNone/>
            </a:pPr>
            <a:endParaRPr lang="en-US" sz="4000" dirty="0"/>
          </a:p>
          <a:p>
            <a:pPr fontAlgn="base"/>
            <a:r>
              <a:rPr lang="en-US" sz="4000" dirty="0"/>
              <a:t>Time-consuming: Security testing can be time-consuming, especially if the system is large and complex.</a:t>
            </a:r>
          </a:p>
          <a:p>
            <a:pPr marL="0" indent="0" fontAlgn="base">
              <a:buNone/>
            </a:pPr>
            <a:endParaRPr lang="en-US" sz="4000" dirty="0"/>
          </a:p>
          <a:p>
            <a:pPr fontAlgn="base"/>
            <a:r>
              <a:rPr lang="en-US" sz="4000" dirty="0"/>
              <a:t>Difficulty in simulating real-world attacks: It’s difficult to simulate real-world attacks, and it’s hard to predict how attackers will interact with the system.</a:t>
            </a:r>
          </a:p>
          <a:p>
            <a:pPr marL="0" indent="0">
              <a:buNone/>
            </a:pPr>
            <a:br>
              <a:rPr lang="en-US" sz="4000" dirty="0"/>
            </a:br>
            <a:endParaRPr lang="en-UG" sz="4000" dirty="0"/>
          </a:p>
        </p:txBody>
      </p:sp>
    </p:spTree>
    <p:extLst>
      <p:ext uri="{BB962C8B-B14F-4D97-AF65-F5344CB8AC3E}">
        <p14:creationId xmlns:p14="http://schemas.microsoft.com/office/powerpoint/2010/main" val="39098958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685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Wisp</vt:lpstr>
      <vt:lpstr>SOFTWARE SECURITY TOPIC:SECURITY TESTING</vt:lpstr>
      <vt:lpstr>SECURITY TESTING</vt:lpstr>
      <vt:lpstr>Principles of security Tests</vt:lpstr>
      <vt:lpstr>Types of security tests</vt:lpstr>
      <vt:lpstr>Types of security tests cont’d</vt:lpstr>
      <vt:lpstr>Types of security tests cont’d</vt:lpstr>
      <vt:lpstr>Advantages of security testing.</vt:lpstr>
      <vt:lpstr>Disadvantages of Security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TESTING</dc:title>
  <dc:creator>HIVE</dc:creator>
  <cp:lastModifiedBy>HIVE</cp:lastModifiedBy>
  <cp:revision>7</cp:revision>
  <dcterms:created xsi:type="dcterms:W3CDTF">2023-10-18T21:55:08Z</dcterms:created>
  <dcterms:modified xsi:type="dcterms:W3CDTF">2023-10-19T00:31:59Z</dcterms:modified>
</cp:coreProperties>
</file>