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D26B-3559-4311-97D0-C6F120E99365}" type="datetimeFigureOut">
              <a:rPr lang="en-UG" smtClean="0"/>
              <a:t>14/09/2023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40F6DF8-8C1C-40EF-8940-A323B6E543CB}" type="slidenum">
              <a:rPr lang="en-UG" smtClean="0"/>
              <a:t>‹#›</a:t>
            </a:fld>
            <a:endParaRPr lang="en-U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46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D26B-3559-4311-97D0-C6F120E99365}" type="datetimeFigureOut">
              <a:rPr lang="en-UG" smtClean="0"/>
              <a:t>14/09/2023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6DF8-8C1C-40EF-8940-A323B6E543CB}" type="slidenum">
              <a:rPr lang="en-UG" smtClean="0"/>
              <a:t>‹#›</a:t>
            </a:fld>
            <a:endParaRPr lang="en-U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21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D26B-3559-4311-97D0-C6F120E99365}" type="datetimeFigureOut">
              <a:rPr lang="en-UG" smtClean="0"/>
              <a:t>14/09/2023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6DF8-8C1C-40EF-8940-A323B6E543CB}" type="slidenum">
              <a:rPr lang="en-UG" smtClean="0"/>
              <a:t>‹#›</a:t>
            </a:fld>
            <a:endParaRPr lang="en-U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13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D26B-3559-4311-97D0-C6F120E99365}" type="datetimeFigureOut">
              <a:rPr lang="en-UG" smtClean="0"/>
              <a:t>14/09/2023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6DF8-8C1C-40EF-8940-A323B6E543CB}" type="slidenum">
              <a:rPr lang="en-UG" smtClean="0"/>
              <a:t>‹#›</a:t>
            </a:fld>
            <a:endParaRPr lang="en-U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21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D26B-3559-4311-97D0-C6F120E99365}" type="datetimeFigureOut">
              <a:rPr lang="en-UG" smtClean="0"/>
              <a:t>14/09/2023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6DF8-8C1C-40EF-8940-A323B6E543CB}" type="slidenum">
              <a:rPr lang="en-UG" smtClean="0"/>
              <a:t>‹#›</a:t>
            </a:fld>
            <a:endParaRPr lang="en-U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77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D26B-3559-4311-97D0-C6F120E99365}" type="datetimeFigureOut">
              <a:rPr lang="en-UG" smtClean="0"/>
              <a:t>14/09/2023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6DF8-8C1C-40EF-8940-A323B6E543CB}" type="slidenum">
              <a:rPr lang="en-UG" smtClean="0"/>
              <a:t>‹#›</a:t>
            </a:fld>
            <a:endParaRPr lang="en-U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89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D26B-3559-4311-97D0-C6F120E99365}" type="datetimeFigureOut">
              <a:rPr lang="en-UG" smtClean="0"/>
              <a:t>14/09/2023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6DF8-8C1C-40EF-8940-A323B6E543CB}" type="slidenum">
              <a:rPr lang="en-UG" smtClean="0"/>
              <a:t>‹#›</a:t>
            </a:fld>
            <a:endParaRPr lang="en-U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18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D26B-3559-4311-97D0-C6F120E99365}" type="datetimeFigureOut">
              <a:rPr lang="en-UG" smtClean="0"/>
              <a:t>14/09/2023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6DF8-8C1C-40EF-8940-A323B6E543CB}" type="slidenum">
              <a:rPr lang="en-UG" smtClean="0"/>
              <a:t>‹#›</a:t>
            </a:fld>
            <a:endParaRPr lang="en-U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69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D26B-3559-4311-97D0-C6F120E99365}" type="datetimeFigureOut">
              <a:rPr lang="en-UG" smtClean="0"/>
              <a:t>14/09/2023</a:t>
            </a:fld>
            <a:endParaRPr lang="en-U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6DF8-8C1C-40EF-8940-A323B6E543C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3736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D26B-3559-4311-97D0-C6F120E99365}" type="datetimeFigureOut">
              <a:rPr lang="en-UG" smtClean="0"/>
              <a:t>14/09/2023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6DF8-8C1C-40EF-8940-A323B6E543CB}" type="slidenum">
              <a:rPr lang="en-UG" smtClean="0"/>
              <a:t>‹#›</a:t>
            </a:fld>
            <a:endParaRPr lang="en-U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59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8BED26B-3559-4311-97D0-C6F120E99365}" type="datetimeFigureOut">
              <a:rPr lang="en-UG" smtClean="0"/>
              <a:t>14/09/2023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6DF8-8C1C-40EF-8940-A323B6E543CB}" type="slidenum">
              <a:rPr lang="en-UG" smtClean="0"/>
              <a:t>‹#›</a:t>
            </a:fld>
            <a:endParaRPr lang="en-U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08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D26B-3559-4311-97D0-C6F120E99365}" type="datetimeFigureOut">
              <a:rPr lang="en-UG" smtClean="0"/>
              <a:t>14/09/2023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40F6DF8-8C1C-40EF-8940-A323B6E543CB}" type="slidenum">
              <a:rPr lang="en-UG" smtClean="0"/>
              <a:t>‹#›</a:t>
            </a:fld>
            <a:endParaRPr lang="en-U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37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4AC1-9744-4550-B79B-5CEBD71695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52912-80A6-4C79-9C46-295648604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73025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17DE-3587-4324-B1CF-338C0ADC3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SECURITY</a:t>
            </a:r>
            <a:endParaRPr lang="en-U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0F43A-D591-47A1-9035-58B30F695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Lecture ONE</a:t>
            </a:r>
            <a:endParaRPr lang="en-UG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B2F1-CB7A-49A8-9C63-49B5646B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Software Security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4B833-6304-4199-8E19-4961006D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502856" cy="41564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Software security </a:t>
            </a:r>
            <a:r>
              <a:rPr lang="en-US" dirty="0"/>
              <a:t>is a critical field of study and practice that focuses on protecting software applications, systems, and data from various security threats and vulnerabilities.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The Significance of Software Security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Software is an integral part of virtually every industry and sector, from finance and healthcare to transportation and entertainment. </a:t>
            </a:r>
          </a:p>
          <a:p>
            <a:r>
              <a:rPr lang="en-US" dirty="0"/>
              <a:t>This widespread use of software means that it's a prime target for malicious actors who seek to exploit vulnerabilities for financial gain, data theft, espionage, or disruption. </a:t>
            </a:r>
          </a:p>
          <a:p>
            <a:r>
              <a:rPr lang="en-US" dirty="0"/>
              <a:t>Software security is the proactive approach to mitigate these risks and protect against potential threats.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429397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40D0-30A9-45B3-8A80-191E0B13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68787"/>
          </a:xfrm>
        </p:spPr>
        <p:txBody>
          <a:bodyPr>
            <a:normAutofit/>
          </a:bodyPr>
          <a:lstStyle/>
          <a:p>
            <a:r>
              <a:rPr lang="en-US" sz="3600" b="1" dirty="0"/>
              <a:t>The Software Security Triad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F10D6-40DA-400D-BDF1-0523EF5DF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082" y="1963270"/>
            <a:ext cx="11053483" cy="4090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Software security revolves around three fundamental principles;</a:t>
            </a:r>
          </a:p>
          <a:p>
            <a:r>
              <a:rPr lang="en-US" b="1" dirty="0"/>
              <a:t>Confidentiality:</a:t>
            </a:r>
            <a:r>
              <a:rPr lang="en-US" dirty="0"/>
              <a:t> Ensuring that sensitive data remains private and accessible only to authorized users or systems.</a:t>
            </a:r>
          </a:p>
          <a:p>
            <a:r>
              <a:rPr lang="en-US" b="1" dirty="0"/>
              <a:t>Integrity:</a:t>
            </a:r>
            <a:r>
              <a:rPr lang="en-US" dirty="0"/>
              <a:t> Guaranteeing the accuracy and reliability of data and software functionality by preventing unauthorized changes or alterations.</a:t>
            </a:r>
          </a:p>
          <a:p>
            <a:r>
              <a:rPr lang="en-US" b="1" dirty="0"/>
              <a:t>Availability:</a:t>
            </a:r>
            <a:r>
              <a:rPr lang="en-US" dirty="0"/>
              <a:t> Ensuring that software and its associated resources are available when needed and not disrupted by security incidents or attacks.</a:t>
            </a:r>
          </a:p>
        </p:txBody>
      </p:sp>
    </p:spTree>
    <p:extLst>
      <p:ext uri="{BB962C8B-B14F-4D97-AF65-F5344CB8AC3E}">
        <p14:creationId xmlns:p14="http://schemas.microsoft.com/office/powerpoint/2010/main" val="3536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40D0-30A9-45B3-8A80-191E0B13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68787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The Software Development Lifecycle (SDLC)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F10D6-40DA-400D-BDF1-0523EF5DF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082" y="1963270"/>
            <a:ext cx="11053483" cy="40902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security should be integrated into every phase of the Software Development Lifecycle (SDLC). </a:t>
            </a:r>
          </a:p>
          <a:p>
            <a:r>
              <a:rPr lang="en-US" dirty="0"/>
              <a:t>This includes requirements gathering, design, coding, testing, deployment, and maintenance. </a:t>
            </a:r>
          </a:p>
          <a:p>
            <a:r>
              <a:rPr lang="en-US" dirty="0"/>
              <a:t>By addressing security concerns at each stage, developers can minimize vulnerabilities and reduce the likelihood of security breaches.</a:t>
            </a:r>
          </a:p>
          <a:p>
            <a:pPr marL="0" indent="0">
              <a:buNone/>
            </a:pPr>
            <a:r>
              <a:rPr lang="en-US" b="1" dirty="0"/>
              <a:t>Common Software Security Threats:</a:t>
            </a:r>
            <a:endParaRPr lang="en-US" dirty="0"/>
          </a:p>
          <a:p>
            <a:r>
              <a:rPr lang="en-US" dirty="0"/>
              <a:t>Understanding potential threats is crucial in software security.</a:t>
            </a:r>
          </a:p>
          <a:p>
            <a:pPr marL="0" indent="0">
              <a:buNone/>
            </a:pPr>
            <a:r>
              <a:rPr lang="en-US" b="1" dirty="0"/>
              <a:t>Software Security Best Practices:</a:t>
            </a:r>
            <a:endParaRPr lang="en-US" dirty="0"/>
          </a:p>
          <a:p>
            <a:r>
              <a:rPr lang="en-US" dirty="0"/>
              <a:t>To enhance software security, various best practices should be followed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2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40D0-30A9-45B3-8A80-191E0B13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68787"/>
          </a:xfrm>
        </p:spPr>
        <p:txBody>
          <a:bodyPr>
            <a:normAutofit/>
          </a:bodyPr>
          <a:lstStyle/>
          <a:p>
            <a:r>
              <a:rPr lang="en-US" sz="3600" b="1" dirty="0"/>
              <a:t>Compliance and Regulations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F10D6-40DA-400D-BDF1-0523EF5DF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082" y="1963270"/>
            <a:ext cx="11053483" cy="4090211"/>
          </a:xfrm>
        </p:spPr>
        <p:txBody>
          <a:bodyPr>
            <a:normAutofit/>
          </a:bodyPr>
          <a:lstStyle/>
          <a:p>
            <a:r>
              <a:rPr lang="en-US" dirty="0"/>
              <a:t>Many industries have specific regulations and standards related to software security. </a:t>
            </a:r>
          </a:p>
          <a:p>
            <a:r>
              <a:rPr lang="en-US" b="1" dirty="0"/>
              <a:t>For example</a:t>
            </a:r>
            <a:r>
              <a:rPr lang="en-US" dirty="0"/>
              <a:t>, the healthcare sector must comply with the Health Insurance Portability and Accountability Act (HIPAA), while the financial industry follows guidelines like the Payment Card Industry Data Security Standard (PCI DSS).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925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320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Gallery</vt:lpstr>
      <vt:lpstr>PowerPoint Presentation</vt:lpstr>
      <vt:lpstr>SOFTWARE SECURITY</vt:lpstr>
      <vt:lpstr>Introduction to Software Security</vt:lpstr>
      <vt:lpstr>The Software Security Triad</vt:lpstr>
      <vt:lpstr>The Software Development Lifecycle (SDLC)</vt:lpstr>
      <vt:lpstr>Compliance and Regulations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Moses Odongo</dc:creator>
  <cp:lastModifiedBy>Moses Odongo</cp:lastModifiedBy>
  <cp:revision>1</cp:revision>
  <dcterms:created xsi:type="dcterms:W3CDTF">2023-09-14T12:48:41Z</dcterms:created>
  <dcterms:modified xsi:type="dcterms:W3CDTF">2023-09-14T12:49:08Z</dcterms:modified>
</cp:coreProperties>
</file>