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gator.in/virtualserverlinux-hosting.php" TargetMode="External"/><Relationship Id="rId2" Type="http://schemas.openxmlformats.org/officeDocument/2006/relationships/hyperlink" Target="https://www.hostgator.in/web-hosting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64-8FE4-41B0-A1B7-B2F4F1B5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hosting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3D3ED-DA3C-414A-9CB1-D1F3594FE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Lecture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60874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4062-0AC1-468A-B52B-B85D906E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Upload Your Website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91EA-37F1-4714-8627-771975FB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39786" cy="4037749"/>
          </a:xfrm>
        </p:spPr>
        <p:txBody>
          <a:bodyPr>
            <a:normAutofit/>
          </a:bodyPr>
          <a:lstStyle/>
          <a:p>
            <a:r>
              <a:rPr lang="en-US" sz="2400" dirty="0"/>
              <a:t>You can now upload your website to your account by connecting to the server using either cPanel’s </a:t>
            </a:r>
            <a:r>
              <a:rPr lang="en-US" sz="2400" b="1" dirty="0"/>
              <a:t>File Manager</a:t>
            </a:r>
            <a:r>
              <a:rPr lang="en-US" sz="2400" dirty="0"/>
              <a:t> or </a:t>
            </a:r>
            <a:r>
              <a:rPr lang="en-US" sz="2400" b="1" dirty="0"/>
              <a:t>FTP Client</a:t>
            </a:r>
            <a:r>
              <a:rPr lang="en-US" sz="2400" dirty="0"/>
              <a:t> (such as FileZilla) – after which your website will go live.</a:t>
            </a:r>
          </a:p>
          <a:p>
            <a:pPr lvl="1"/>
            <a:r>
              <a:rPr lang="en-US" sz="2000" b="1" dirty="0"/>
              <a:t>How to Upload Your Website Using cPanel File Manager</a:t>
            </a:r>
            <a:endParaRPr lang="en-US" sz="2000" dirty="0"/>
          </a:p>
          <a:p>
            <a:pPr lvl="2"/>
            <a:r>
              <a:rPr lang="en-US" sz="1800" b="1" dirty="0"/>
              <a:t>Log in</a:t>
            </a:r>
            <a:r>
              <a:rPr lang="en-US" sz="1800" dirty="0"/>
              <a:t> to your cPanel.</a:t>
            </a:r>
          </a:p>
          <a:p>
            <a:pPr lvl="2"/>
            <a:r>
              <a:rPr lang="en-US" sz="1800" dirty="0"/>
              <a:t>Click on the icon titled </a:t>
            </a:r>
            <a:r>
              <a:rPr lang="en-US" sz="1800" b="1" dirty="0"/>
              <a:t>File Manager</a:t>
            </a:r>
            <a:r>
              <a:rPr lang="en-US" sz="1800" dirty="0"/>
              <a:t>.</a:t>
            </a:r>
          </a:p>
          <a:p>
            <a:pPr lvl="2"/>
            <a:r>
              <a:rPr lang="en-US" sz="1800" dirty="0"/>
              <a:t>Select </a:t>
            </a:r>
            <a:r>
              <a:rPr lang="en-US" sz="1800" b="1" dirty="0"/>
              <a:t>Web Roo</a:t>
            </a:r>
            <a:r>
              <a:rPr lang="en-US" sz="1800" dirty="0"/>
              <a:t>t and click on </a:t>
            </a:r>
            <a:r>
              <a:rPr lang="en-US" sz="1800" b="1" dirty="0"/>
              <a:t>Go</a:t>
            </a:r>
            <a:r>
              <a:rPr lang="en-US" sz="1800" dirty="0"/>
              <a:t>.</a:t>
            </a:r>
          </a:p>
          <a:p>
            <a:pPr lvl="2"/>
            <a:r>
              <a:rPr lang="en-US" sz="1800" dirty="0"/>
              <a:t>Add all the files and folders under </a:t>
            </a:r>
            <a:r>
              <a:rPr lang="en-US" sz="1800" dirty="0" err="1"/>
              <a:t>public_html</a:t>
            </a:r>
            <a:r>
              <a:rPr lang="en-US" sz="1800" dirty="0"/>
              <a:t> and their respective </a:t>
            </a:r>
            <a:r>
              <a:rPr lang="en-US" sz="1800" b="1" dirty="0"/>
              <a:t>domain folder</a:t>
            </a:r>
            <a:r>
              <a:rPr lang="en-US" sz="1800" dirty="0"/>
              <a:t>.</a:t>
            </a:r>
          </a:p>
          <a:p>
            <a:pPr lvl="1"/>
            <a:r>
              <a:rPr lang="en-US" sz="2000" b="1" dirty="0"/>
              <a:t>How to Upload Your Website Using FTP Client</a:t>
            </a:r>
            <a:endParaRPr lang="en-US" sz="2000" dirty="0"/>
          </a:p>
          <a:p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13348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0B13-9E3B-4DCF-95CB-DCE22F1A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</a:t>
            </a:r>
            <a:r>
              <a:rPr lang="en-US" dirty="0" err="1"/>
              <a:t>con’t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8A4E-2C9D-4461-B24B-D9330AB2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To </a:t>
            </a:r>
            <a:r>
              <a:rPr lang="en-US" sz="2800" b="1" dirty="0"/>
              <a:t>connect to your web server</a:t>
            </a:r>
            <a:r>
              <a:rPr lang="en-US" sz="2800" dirty="0"/>
              <a:t> via FileZilla, follow these steps:</a:t>
            </a:r>
          </a:p>
          <a:p>
            <a:pPr lvl="2"/>
            <a:r>
              <a:rPr lang="en-US" sz="2000" dirty="0"/>
              <a:t>Install FileZilla and open it</a:t>
            </a:r>
          </a:p>
          <a:p>
            <a:pPr lvl="2"/>
            <a:r>
              <a:rPr lang="en-US" sz="2000" dirty="0"/>
              <a:t>From the File menu, select </a:t>
            </a:r>
            <a:r>
              <a:rPr lang="en-US" sz="2000" b="1" dirty="0"/>
              <a:t>Site Manager</a:t>
            </a:r>
            <a:endParaRPr lang="en-US" sz="2000" dirty="0"/>
          </a:p>
          <a:p>
            <a:pPr lvl="2"/>
            <a:r>
              <a:rPr lang="en-US" sz="2000" dirty="0"/>
              <a:t>Click on </a:t>
            </a:r>
            <a:r>
              <a:rPr lang="en-US" sz="2000" b="1" dirty="0"/>
              <a:t>New Site</a:t>
            </a:r>
            <a:endParaRPr lang="en-US" sz="2000" dirty="0"/>
          </a:p>
          <a:p>
            <a:pPr lvl="2"/>
            <a:r>
              <a:rPr lang="en-US" sz="2000" dirty="0"/>
              <a:t>Name the New Site – such as with your </a:t>
            </a:r>
            <a:r>
              <a:rPr lang="en-US" sz="2000" b="1" dirty="0"/>
              <a:t>real domain name</a:t>
            </a:r>
            <a:endParaRPr lang="en-US" sz="2000" dirty="0"/>
          </a:p>
          <a:p>
            <a:pPr lvl="2"/>
            <a:r>
              <a:rPr lang="en-US" sz="2000" dirty="0"/>
              <a:t>Enter your website’s IP address in the field marked </a:t>
            </a:r>
            <a:r>
              <a:rPr lang="en-US" sz="2000" b="1" dirty="0"/>
              <a:t>FTP Address</a:t>
            </a:r>
            <a:endParaRPr lang="en-US" sz="2000" dirty="0"/>
          </a:p>
          <a:p>
            <a:pPr lvl="2"/>
            <a:r>
              <a:rPr lang="en-US" sz="2000" dirty="0"/>
              <a:t>Enter the </a:t>
            </a:r>
            <a:r>
              <a:rPr lang="en-US" sz="2000" b="1" dirty="0"/>
              <a:t>username</a:t>
            </a:r>
            <a:r>
              <a:rPr lang="en-US" sz="2000" dirty="0"/>
              <a:t> and </a:t>
            </a:r>
            <a:r>
              <a:rPr lang="en-US" sz="2000" b="1" dirty="0"/>
              <a:t>password</a:t>
            </a:r>
            <a:r>
              <a:rPr lang="en-US" sz="2000" dirty="0"/>
              <a:t> you received in your welcome mail</a:t>
            </a:r>
          </a:p>
          <a:p>
            <a:pPr lvl="2"/>
            <a:r>
              <a:rPr lang="en-US" sz="2000" dirty="0"/>
              <a:t>Set the Port to 21 (FTP always runs on Port 21)</a:t>
            </a:r>
          </a:p>
          <a:p>
            <a:pPr lvl="2"/>
            <a:r>
              <a:rPr lang="en-US" sz="2000" dirty="0"/>
              <a:t>Click </a:t>
            </a:r>
            <a:r>
              <a:rPr lang="en-US" sz="2000" b="1" dirty="0"/>
              <a:t>Connect</a:t>
            </a:r>
            <a:endParaRPr lang="en-US" sz="2000" dirty="0"/>
          </a:p>
          <a:p>
            <a:endParaRPr lang="en-UG" sz="2800" dirty="0"/>
          </a:p>
        </p:txBody>
      </p:sp>
    </p:spTree>
    <p:extLst>
      <p:ext uri="{BB962C8B-B14F-4D97-AF65-F5344CB8AC3E}">
        <p14:creationId xmlns:p14="http://schemas.microsoft.com/office/powerpoint/2010/main" val="136663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7E9-25AE-41B4-9220-D1FDB7B4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hosting?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E5B9-8221-4C71-AB10-22AB4EBC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6" y="2015732"/>
            <a:ext cx="11053483" cy="4143021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Web hosting: </a:t>
            </a:r>
            <a:r>
              <a:rPr lang="en-US" sz="2400" dirty="0"/>
              <a:t>It provides a secure place to store online content, such as the code, images, videos, and text that comprise a website all have to be stored somewhere. </a:t>
            </a:r>
          </a:p>
          <a:p>
            <a:r>
              <a:rPr lang="en-US" sz="2400" dirty="0"/>
              <a:t>Without a stable digital repository, none of us could consistently access content on the web. </a:t>
            </a:r>
          </a:p>
          <a:p>
            <a:r>
              <a:rPr lang="en-US" sz="2400" dirty="0"/>
              <a:t>Web hosting allows users to store content offsite, reducing local storage costs and the associated physical footprint. It also makes it easier to build a genuinely durable web presence, with built-in advantages like backups for security and support.</a:t>
            </a:r>
          </a:p>
          <a:p>
            <a:r>
              <a:rPr lang="en-US" sz="2400" dirty="0"/>
              <a:t>Some web hosting happens locally via personal computers or servers, but cloud-based third-party providers are used more frequently. </a:t>
            </a:r>
          </a:p>
        </p:txBody>
      </p:sp>
    </p:spTree>
    <p:extLst>
      <p:ext uri="{BB962C8B-B14F-4D97-AF65-F5344CB8AC3E}">
        <p14:creationId xmlns:p14="http://schemas.microsoft.com/office/powerpoint/2010/main" val="1892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5AD2-29E9-4270-A052-2B646BB4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 to Host a Website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AB07-9E30-4DFB-BEBA-135F9A72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36" y="2015732"/>
            <a:ext cx="11210364" cy="416991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1: Decide What Type of Website You Want</a:t>
            </a:r>
            <a:endParaRPr lang="en-US" dirty="0"/>
          </a:p>
          <a:p>
            <a:r>
              <a:rPr lang="en-US" b="1" dirty="0"/>
              <a:t>Static or Basic Websites:</a:t>
            </a:r>
            <a:r>
              <a:rPr lang="en-US" dirty="0"/>
              <a:t> Static websites are simple websites with one or more web pages (called HTML pages). </a:t>
            </a:r>
          </a:p>
          <a:p>
            <a:r>
              <a:rPr lang="en-US" dirty="0"/>
              <a:t>You can build them on your computer with software like Dreamweaver, notepad ++, and sublime, and then upload the pages to your host’s server using any FTP software (such as FileZilla).</a:t>
            </a:r>
          </a:p>
          <a:p>
            <a:r>
              <a:rPr lang="en-US" dirty="0"/>
              <a:t>Whenever you need to make changes to your website, you’ll have to edit the pages on your computer and upload them again. </a:t>
            </a:r>
          </a:p>
          <a:p>
            <a:r>
              <a:rPr lang="en-US" dirty="0"/>
              <a:t>Since they cannot be modified dynamically, such websites are called static websites. Static websites are cheaper than dynamic websites (below) but come with limited functionality and no option for e-commerce or interactivity.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365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2D52-5F16-4C89-B5E3-E920EF74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  <a:r>
              <a:rPr lang="en-US" dirty="0" err="1"/>
              <a:t>con’t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428D-74CD-48E6-A242-C01FAE3C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5732"/>
            <a:ext cx="1104003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Dynamic Websites:</a:t>
            </a:r>
            <a:r>
              <a:rPr lang="en-US" dirty="0"/>
              <a:t> Dynamic websites contain information that changes, depending on the time of day, the viewer and other factors. </a:t>
            </a:r>
          </a:p>
          <a:p>
            <a:r>
              <a:rPr lang="en-US" dirty="0"/>
              <a:t>They make use of both client-side and server-side scripts to create and update content. </a:t>
            </a:r>
          </a:p>
          <a:p>
            <a:r>
              <a:rPr lang="en-US" dirty="0"/>
              <a:t>Client-side scripts, which run on a user’s computer, are mainly used for appearance and interaction purposes.</a:t>
            </a:r>
          </a:p>
          <a:p>
            <a:r>
              <a:rPr lang="en-US" dirty="0"/>
              <a:t>Server-side scripts, which reside on a server and are extensively used by E-commerce and social networking sites, allow users to have individual accounts and provide a customized response for each user. </a:t>
            </a:r>
          </a:p>
          <a:p>
            <a:r>
              <a:rPr lang="en-US" dirty="0"/>
              <a:t>Dynamic websites are CMS-driven, and allow you to directly add and edit content (i.e. text, design, photos, and videos), as well as let your visitors leave comments and start discussions.</a:t>
            </a:r>
          </a:p>
          <a:p>
            <a:r>
              <a:rPr lang="en-US" dirty="0"/>
              <a:t>Dynamic websites are ideal for businesses and organizations. </a:t>
            </a:r>
          </a:p>
          <a:p>
            <a:r>
              <a:rPr lang="en-US" dirty="0"/>
              <a:t>Examples of dynamic websites include </a:t>
            </a:r>
            <a:r>
              <a:rPr lang="en-US" b="1" dirty="0"/>
              <a:t>blogs, forums, photo galleries and e-commerce</a:t>
            </a:r>
            <a:r>
              <a:rPr lang="en-US" dirty="0"/>
              <a:t> sites.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3692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02A3-2DF5-40EF-A00F-D4E68C4F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Choose Your Hosting Server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04C2-1F32-4216-BE8A-B227874B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26339" cy="40377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Unlike static HTML sites which can be hosted on most web servers, when it comes to web applications, there are basically two types of hosting platforms. </a:t>
            </a:r>
          </a:p>
          <a:p>
            <a:r>
              <a:rPr lang="en-US" sz="2400" dirty="0"/>
              <a:t>Depending on your hosting needs and what you’re most comfortable with, you can choose from:</a:t>
            </a:r>
          </a:p>
          <a:p>
            <a:r>
              <a:rPr lang="en-US" sz="2400" b="1" dirty="0"/>
              <a:t>Linux Hosting,</a:t>
            </a:r>
            <a:r>
              <a:rPr lang="en-US" sz="2400" dirty="0"/>
              <a:t> which allows running scripts written in PHP, Perl, Python and other Unix-originated languages, and usually supports PostgreSQL and MySQL databases. This is the most commonly used system today.</a:t>
            </a:r>
          </a:p>
          <a:p>
            <a:r>
              <a:rPr lang="en-US" sz="2400" b="1" dirty="0"/>
              <a:t>Windows Hosting,</a:t>
            </a:r>
            <a:r>
              <a:rPr lang="en-US" sz="2400" dirty="0"/>
              <a:t> which allows running ASP scripts utilizing .NET and other Microsoft technologies, and supports Microsoft SQL Server and Access database.</a:t>
            </a:r>
          </a:p>
          <a:p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377554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2188-88EE-4093-9990-CAC0D639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Select Your Web Hosting Plan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D66A-852F-4A3F-899A-A9DF939F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318" y="1853755"/>
            <a:ext cx="10784541" cy="4304998"/>
          </a:xfrm>
        </p:spPr>
        <p:txBody>
          <a:bodyPr>
            <a:normAutofit/>
          </a:bodyPr>
          <a:lstStyle/>
          <a:p>
            <a:r>
              <a:rPr lang="en-US" b="1" dirty="0"/>
              <a:t>Shared Hosting:</a:t>
            </a:r>
            <a:r>
              <a:rPr lang="en-US" dirty="0"/>
              <a:t> In </a:t>
            </a:r>
            <a:r>
              <a:rPr lang="en-US" dirty="0">
                <a:hlinkClick r:id="rId2"/>
              </a:rPr>
              <a:t>shared hosting</a:t>
            </a:r>
            <a:r>
              <a:rPr lang="en-US" dirty="0"/>
              <a:t>, you get to share the physical server with other website owners. However, you will have your own separate account (secured with login credentials). </a:t>
            </a:r>
          </a:p>
          <a:p>
            <a:r>
              <a:rPr lang="en-US" dirty="0"/>
              <a:t>Shared hosting is very affordable because the cost of operating the server is shared between you and the other website owners.</a:t>
            </a:r>
          </a:p>
          <a:p>
            <a:r>
              <a:rPr lang="en-US" b="1" dirty="0"/>
              <a:t>VPS Hosting (Virtual Private Server Hosting):</a:t>
            </a:r>
            <a:r>
              <a:rPr lang="en-US" dirty="0"/>
              <a:t> In </a:t>
            </a:r>
            <a:r>
              <a:rPr lang="en-US" dirty="0">
                <a:hlinkClick r:id="rId3"/>
              </a:rPr>
              <a:t>VPS hosting</a:t>
            </a:r>
            <a:r>
              <a:rPr lang="en-US" dirty="0"/>
              <a:t>, every website is stored on a very powerful server that is divided into several virtual compartments. </a:t>
            </a:r>
          </a:p>
          <a:p>
            <a:r>
              <a:rPr lang="en-US" dirty="0"/>
              <a:t>The server software is configured separately so that each unit can function independently. It should be your preferred option if you have high-security concerns but don’t want to invest in a faster (but costlier) dedicated server.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89393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2188-88EE-4093-9990-CAC0D639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Select Your Web Hosting Plan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D66A-852F-4A3F-899A-A9DF939F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318" y="1853755"/>
            <a:ext cx="10784541" cy="4304998"/>
          </a:xfrm>
        </p:spPr>
        <p:txBody>
          <a:bodyPr>
            <a:normAutofit/>
          </a:bodyPr>
          <a:lstStyle/>
          <a:p>
            <a:r>
              <a:rPr lang="en-US" dirty="0"/>
              <a:t>You will typically find a wide range of services in web hosting, such as:</a:t>
            </a:r>
          </a:p>
          <a:p>
            <a:r>
              <a:rPr lang="en-US" b="1" dirty="0"/>
              <a:t>Shared Hosting:</a:t>
            </a:r>
            <a:r>
              <a:rPr lang="en-US" dirty="0"/>
              <a:t> In shared hosting, you get to share the physical server with other website owners. However, you will have your own separate account (secured with login credentials). </a:t>
            </a:r>
          </a:p>
          <a:p>
            <a:r>
              <a:rPr lang="en-US" dirty="0"/>
              <a:t>Shared hosting is very affordable because the cost of operating the server is shared between you and the other website owners.</a:t>
            </a:r>
          </a:p>
          <a:p>
            <a:r>
              <a:rPr lang="en-US" b="1" dirty="0"/>
              <a:t>VPS Hosting (Virtual Private Server Hosting):</a:t>
            </a:r>
            <a:r>
              <a:rPr lang="en-US" dirty="0"/>
              <a:t> In VPS hosting, every website is stored on a very powerful server that is divided into several virtual compartments. </a:t>
            </a:r>
          </a:p>
          <a:p>
            <a:r>
              <a:rPr lang="en-US" dirty="0"/>
              <a:t>The server software is configured separately so that each unit can function independently. It should be your preferred option if you have high-security concerns but don’t want to invest in a faster (but costlier) dedicated server.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331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227-A8B8-41F4-A166-3B5A7F2C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</a:t>
            </a:r>
            <a:r>
              <a:rPr lang="en-US" dirty="0" err="1"/>
              <a:t>con’t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E370-E6AA-4454-80D6-F88C7BFD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2015732"/>
            <a:ext cx="10582835" cy="4156468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Dedicated Hosting:</a:t>
            </a:r>
            <a:r>
              <a:rPr lang="en-US" sz="2400" dirty="0"/>
              <a:t> offers you an entire server for yourself, thereby making it faster, more secure, and costlier. </a:t>
            </a:r>
          </a:p>
          <a:p>
            <a:r>
              <a:rPr lang="en-US" sz="2400" dirty="0"/>
              <a:t>It is the ideal solution for larger businesses and high-traffic websites because it allows for maximum customization, configuration, installation, and flexibility.</a:t>
            </a:r>
          </a:p>
          <a:p>
            <a:r>
              <a:rPr lang="en-US" sz="2400" b="1" dirty="0"/>
              <a:t>Cloud Hosting:</a:t>
            </a:r>
            <a:r>
              <a:rPr lang="en-US" sz="2400" dirty="0"/>
              <a:t> allows multiple virtual servers (clouds) to work together to host a website or a group of websites. </a:t>
            </a:r>
          </a:p>
          <a:p>
            <a:r>
              <a:rPr lang="en-US" sz="2400" dirty="0"/>
              <a:t>It offers unlimited ability to handle sudden traffic spikes. </a:t>
            </a:r>
          </a:p>
          <a:p>
            <a:r>
              <a:rPr lang="en-US" sz="2400" dirty="0"/>
              <a:t>A cloud-hosted website is not limited to a single server, and the resources allocated to it can shrink or expand dynamically, depending on how much traffic you get. </a:t>
            </a:r>
          </a:p>
          <a:p>
            <a:r>
              <a:rPr lang="en-US" sz="2400" dirty="0"/>
              <a:t>It’s a great option for large websites, including e-commerce websites, newsletters, and blogs.</a:t>
            </a:r>
          </a:p>
          <a:p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252278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CEF3-93AD-493E-AB0C-898669E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Change Your DNS Address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614A-925B-4B64-B114-401B80A0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35" y="1853754"/>
            <a:ext cx="10945906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you have purchased your web hosting, you will get Name Servers (also known as Domain Name Servers or DNS) – which is the Internet’s equivalent of a phone book that contains IP Addresses.</a:t>
            </a:r>
          </a:p>
          <a:p>
            <a:r>
              <a:rPr lang="en-US" dirty="0"/>
              <a:t>To get your website up and working, you will need to change the Name Servers of your domain. It’s a simple but mandatory step for you to get started.</a:t>
            </a:r>
          </a:p>
          <a:p>
            <a:r>
              <a:rPr lang="en-US" dirty="0"/>
              <a:t>Go to your Domain Control Panel via </a:t>
            </a:r>
            <a:r>
              <a:rPr lang="en-US" b="1" dirty="0"/>
              <a:t>http://……./customer</a:t>
            </a:r>
            <a:r>
              <a:rPr lang="en-US" dirty="0"/>
              <a:t>.</a:t>
            </a:r>
          </a:p>
          <a:p>
            <a:r>
              <a:rPr lang="en-US" dirty="0"/>
              <a:t>Enter your registered </a:t>
            </a:r>
            <a:r>
              <a:rPr lang="en-US" b="1" dirty="0"/>
              <a:t>email address</a:t>
            </a:r>
            <a:r>
              <a:rPr lang="en-US" dirty="0"/>
              <a:t> and </a:t>
            </a:r>
            <a:r>
              <a:rPr lang="en-US" b="1" dirty="0"/>
              <a:t>password</a:t>
            </a:r>
            <a:r>
              <a:rPr lang="en-US" dirty="0"/>
              <a:t>.</a:t>
            </a:r>
          </a:p>
          <a:p>
            <a:r>
              <a:rPr lang="en-US" dirty="0"/>
              <a:t>Click on the </a:t>
            </a:r>
            <a:r>
              <a:rPr lang="en-US" b="1" dirty="0"/>
              <a:t>Domain Name</a:t>
            </a:r>
            <a:r>
              <a:rPr lang="en-US" dirty="0"/>
              <a:t> for which you need to change the Name Servers.</a:t>
            </a:r>
          </a:p>
          <a:p>
            <a:r>
              <a:rPr lang="en-US" dirty="0"/>
              <a:t>In the </a:t>
            </a:r>
            <a:r>
              <a:rPr lang="en-US" b="1" dirty="0"/>
              <a:t>Domain Registration </a:t>
            </a:r>
            <a:r>
              <a:rPr lang="en-US" dirty="0"/>
              <a:t>section, click on the </a:t>
            </a:r>
            <a:r>
              <a:rPr lang="en-US" b="1" dirty="0"/>
              <a:t>Name Servers</a:t>
            </a:r>
            <a:r>
              <a:rPr lang="en-US" dirty="0"/>
              <a:t> option.</a:t>
            </a:r>
          </a:p>
          <a:p>
            <a:r>
              <a:rPr lang="en-US" dirty="0"/>
              <a:t>Replace the existing Name Servers with the ones </a:t>
            </a:r>
            <a:r>
              <a:rPr lang="en-US" b="1" dirty="0"/>
              <a:t>provided by your current web host</a:t>
            </a:r>
            <a:r>
              <a:rPr lang="en-US" dirty="0"/>
              <a:t>, and click on the </a:t>
            </a:r>
            <a:r>
              <a:rPr lang="en-US" b="1" dirty="0"/>
              <a:t>Update Name Servers</a:t>
            </a:r>
            <a:r>
              <a:rPr lang="en-US" dirty="0"/>
              <a:t> button.</a:t>
            </a:r>
          </a:p>
          <a:p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66601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1320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Website hosting</vt:lpstr>
      <vt:lpstr>What is web hosting? </vt:lpstr>
      <vt:lpstr>How  to Host a Website</vt:lpstr>
      <vt:lpstr>Step 1 con’t</vt:lpstr>
      <vt:lpstr>Step 2: Choose Your Hosting Server</vt:lpstr>
      <vt:lpstr>Step 3: Select Your Web Hosting Plan </vt:lpstr>
      <vt:lpstr>Step 3: Select Your Web Hosting Plan </vt:lpstr>
      <vt:lpstr>Step 3 con’t</vt:lpstr>
      <vt:lpstr>Step 4: Change Your DNS Address </vt:lpstr>
      <vt:lpstr>Step 5: Upload Your Website </vt:lpstr>
      <vt:lpstr>Step 5 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hosting</dc:title>
  <dc:creator>Moses Odongo</dc:creator>
  <cp:lastModifiedBy>Moses Odongo</cp:lastModifiedBy>
  <cp:revision>8</cp:revision>
  <dcterms:created xsi:type="dcterms:W3CDTF">2023-11-08T09:20:11Z</dcterms:created>
  <dcterms:modified xsi:type="dcterms:W3CDTF">2023-11-09T07:13:21Z</dcterms:modified>
</cp:coreProperties>
</file>