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6336704" cy="1204306"/>
          </a:xfrm>
        </p:spPr>
        <p:txBody>
          <a:bodyPr/>
          <a:lstStyle/>
          <a:p>
            <a:r>
              <a:rPr lang="pt-BR" dirty="0" smtClean="0"/>
              <a:t>         Rate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5364656" cy="216024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Taxa de Protocolo de controle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92080" y="432215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Grupo:</a:t>
            </a:r>
          </a:p>
          <a:p>
            <a:r>
              <a:rPr lang="pt-BR" dirty="0" smtClean="0"/>
              <a:t>Edna Martins      66461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56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3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</TotalTime>
  <Words>14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Ângulos</vt:lpstr>
      <vt:lpstr>         Rate Control Protocol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Rate Control Protocol</dc:title>
  <dc:creator>Edna martins</dc:creator>
  <cp:lastModifiedBy>Edna martins</cp:lastModifiedBy>
  <cp:revision>3</cp:revision>
  <dcterms:created xsi:type="dcterms:W3CDTF">2016-06-05T03:36:59Z</dcterms:created>
  <dcterms:modified xsi:type="dcterms:W3CDTF">2016-06-15T00:24:43Z</dcterms:modified>
</cp:coreProperties>
</file>