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1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9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8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8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3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EC46-6518-4EF9-B91E-8FEE8AFFC6F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3B0C-0ABC-4E96-BE3B-7FC5E736B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1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лабораторной работе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Ничипорова</a:t>
            </a:r>
            <a:r>
              <a:rPr lang="ru-RU" dirty="0" smtClean="0"/>
              <a:t> Елена НПМбд-02-21</a:t>
            </a:r>
          </a:p>
          <a:p>
            <a:pPr algn="r"/>
            <a:r>
              <a:rPr lang="ru-RU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с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Создаем и синхронизируем учетную запись с компьютером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Создаем новый ключ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и привязываем его через консоль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1511" y="2442290"/>
            <a:ext cx="4895650" cy="71303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832" y="3890962"/>
            <a:ext cx="548703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заходим в </a:t>
            </a:r>
            <a:r>
              <a:rPr lang="en-US" dirty="0" smtClean="0"/>
              <a:t>“repository”</a:t>
            </a:r>
            <a:r>
              <a:rPr lang="ru-RU" dirty="0" smtClean="0"/>
              <a:t> и создаем новый </a:t>
            </a:r>
            <a:r>
              <a:rPr lang="ru-RU" dirty="0" err="1" smtClean="0"/>
              <a:t>репозиторий</a:t>
            </a:r>
            <a:r>
              <a:rPr lang="ru-RU" dirty="0" smtClean="0"/>
              <a:t>. Копируем в консоль ссылку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для дальнейшей работы с файлами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1590" y="2691685"/>
            <a:ext cx="4463317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1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ключа </a:t>
            </a:r>
            <a:r>
              <a:rPr lang="en-US" dirty="0" err="1" smtClean="0"/>
              <a:t>pgp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Далее создаем ключ </a:t>
            </a:r>
            <a:r>
              <a:rPr lang="en-US" dirty="0" err="1"/>
              <a:t>pgp</a:t>
            </a:r>
            <a:r>
              <a:rPr lang="en-US" dirty="0"/>
              <a:t> </a:t>
            </a:r>
            <a:r>
              <a:rPr lang="ru-RU" dirty="0"/>
              <a:t>с помощью команды </a:t>
            </a:r>
            <a:r>
              <a:rPr lang="ru-RU" dirty="0" err="1"/>
              <a:t>gpg</a:t>
            </a:r>
            <a:r>
              <a:rPr lang="ru-RU" dirty="0"/>
              <a:t> --</a:t>
            </a:r>
            <a:r>
              <a:rPr lang="ru-RU" dirty="0" err="1"/>
              <a:t>full-generate-key</a:t>
            </a:r>
            <a:r>
              <a:rPr lang="ru-RU" dirty="0"/>
              <a:t> , копируем его через </a:t>
            </a:r>
            <a:r>
              <a:rPr lang="ru-RU" dirty="0" smtClean="0"/>
              <a:t>консоль </a:t>
            </a:r>
            <a:r>
              <a:rPr lang="ru-RU" dirty="0"/>
              <a:t>, переходим в настройки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и вставляем полученный </a:t>
            </a:r>
            <a:r>
              <a:rPr lang="ru-RU" dirty="0" smtClean="0"/>
              <a:t>ключ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2580" b="13874"/>
          <a:stretch/>
        </p:blipFill>
        <p:spPr>
          <a:xfrm>
            <a:off x="838201" y="3235146"/>
            <a:ext cx="4351986" cy="346186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42977" y="3486686"/>
            <a:ext cx="543941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7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курса на основе шаблона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43" y="2048744"/>
            <a:ext cx="510611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лабораторной работе я научилась работать с </a:t>
            </a:r>
            <a:r>
              <a:rPr lang="en-US" dirty="0" err="1"/>
              <a:t>Github</a:t>
            </a:r>
            <a:r>
              <a:rPr lang="ru-RU" dirty="0"/>
              <a:t> (создавать и привязывать учетную запись к компьютеру). Разобрала основные команды </a:t>
            </a:r>
            <a:r>
              <a:rPr lang="en-US" dirty="0" err="1"/>
              <a:t>git</a:t>
            </a:r>
            <a:r>
              <a:rPr lang="ru-RU" dirty="0"/>
              <a:t> и рассмотрела как их применять их при работе с </a:t>
            </a:r>
            <a:r>
              <a:rPr lang="en-US" dirty="0" err="1"/>
              <a:t>Github</a:t>
            </a:r>
            <a:r>
              <a:rPr lang="ru-RU" dirty="0"/>
              <a:t>. Изучила идеологию и научилась применять средства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2437465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131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Отчет по лабораторной работе №2</vt:lpstr>
      <vt:lpstr>Работа с Github</vt:lpstr>
      <vt:lpstr>Создание репозитория</vt:lpstr>
      <vt:lpstr>Создание ключа pgp </vt:lpstr>
      <vt:lpstr>Создание репозитория курса на основе шаблона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№2</dc:title>
  <dc:creator>Учетная запись Майкрософт</dc:creator>
  <cp:lastModifiedBy>Учетная запись Майкрософт</cp:lastModifiedBy>
  <cp:revision>2</cp:revision>
  <dcterms:created xsi:type="dcterms:W3CDTF">2022-04-22T11:28:10Z</dcterms:created>
  <dcterms:modified xsi:type="dcterms:W3CDTF">2022-04-22T11:37:29Z</dcterms:modified>
</cp:coreProperties>
</file>