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5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2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0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96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2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2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89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5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77EA-E33C-4269-8D04-B0CC1E1373C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8654-E03C-4283-B8AB-2A4F951DA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лабораторной работе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Ничипорова</a:t>
            </a:r>
            <a:r>
              <a:rPr lang="ru-RU" dirty="0" smtClean="0"/>
              <a:t> Елена Дмитриевна</a:t>
            </a:r>
          </a:p>
          <a:p>
            <a:pPr algn="r"/>
            <a:r>
              <a:rPr lang="ru-RU" dirty="0" smtClean="0"/>
              <a:t>22 апреля 2022</a:t>
            </a:r>
          </a:p>
          <a:p>
            <a:pPr algn="r"/>
            <a:r>
              <a:rPr lang="ru-RU" dirty="0" smtClean="0"/>
              <a:t>РУДН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4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04" y="512004"/>
            <a:ext cx="10515600" cy="569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Установка </a:t>
            </a:r>
            <a:r>
              <a:rPr lang="en-US" dirty="0" err="1" smtClean="0"/>
              <a:t>VirtualBox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081826"/>
            <a:ext cx="10515600" cy="4814641"/>
          </a:xfrm>
        </p:spPr>
        <p:txBody>
          <a:bodyPr/>
          <a:lstStyle/>
          <a:p>
            <a:r>
              <a:rPr lang="ru-RU" dirty="0" smtClean="0"/>
              <a:t>Запуск программы и создание пользователя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8058" t="16916" r="16902" b="15699"/>
          <a:stretch/>
        </p:blipFill>
        <p:spPr>
          <a:xfrm>
            <a:off x="257577" y="1651648"/>
            <a:ext cx="5204229" cy="290747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4589" t="16419" r="14951" b="14799"/>
          <a:stretch/>
        </p:blipFill>
        <p:spPr>
          <a:xfrm>
            <a:off x="5461806" y="3065238"/>
            <a:ext cx="6040190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1698" y="215789"/>
            <a:ext cx="10515600" cy="7243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Общие настройки </a:t>
            </a:r>
            <a:r>
              <a:rPr lang="en-US" dirty="0" err="1" smtClean="0"/>
              <a:t>VirtualBox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1698" y="1313645"/>
            <a:ext cx="10515600" cy="4247971"/>
          </a:xfrm>
        </p:spPr>
        <p:txBody>
          <a:bodyPr/>
          <a:lstStyle/>
          <a:p>
            <a:r>
              <a:rPr lang="ru-RU" dirty="0" smtClean="0"/>
              <a:t>Укажем имя виртуальной машины (логин в дисплейном классе); тип операционной системы:</a:t>
            </a:r>
            <a:r>
              <a:rPr lang="en-US" dirty="0" smtClean="0"/>
              <a:t>Linux, Fedora</a:t>
            </a:r>
            <a:r>
              <a:rPr lang="ru-RU" dirty="0" smtClean="0"/>
              <a:t>; размер оперативной памяти – 4096 МБ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3939" t="14691" r="14951" b="15225"/>
          <a:stretch/>
        </p:blipFill>
        <p:spPr>
          <a:xfrm>
            <a:off x="741698" y="2112135"/>
            <a:ext cx="4984124" cy="294926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4589" t="16419" r="14951" b="14799"/>
          <a:stretch/>
        </p:blipFill>
        <p:spPr>
          <a:xfrm>
            <a:off x="5725822" y="3090995"/>
            <a:ext cx="6040190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Выполнение домашнего задания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397" y="1353764"/>
            <a:ext cx="8165206" cy="50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 smtClean="0"/>
              <a:t>В ходе выполнения лабораторной работы я приобрела практические навыки установки операционной системы на виртуальную машину, а также настройки минимально необходимых для домашней работы серверов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255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Отчет по лабораторной работе №1</vt:lpstr>
      <vt:lpstr>Установка VirtualBox</vt:lpstr>
      <vt:lpstr>Общие настройки VirtualBox</vt:lpstr>
      <vt:lpstr>Выполнение домашнего задания</vt:lpstr>
      <vt:lpstr>Вывод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№1</dc:title>
  <dc:creator>Учетная запись Майкрософт</dc:creator>
  <cp:lastModifiedBy>Учетная запись Майкрософт</cp:lastModifiedBy>
  <cp:revision>2</cp:revision>
  <dcterms:created xsi:type="dcterms:W3CDTF">2022-04-21T17:58:57Z</dcterms:created>
  <dcterms:modified xsi:type="dcterms:W3CDTF">2022-04-21T18:05:38Z</dcterms:modified>
</cp:coreProperties>
</file>