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CFEDE15-303B-41F8-ABD0-7B98F6B3E8A1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ka-G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0BDDF4D-5FB2-4BDE-BB90-662BFA924C5C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96203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DE15-303B-41F8-ABD0-7B98F6B3E8A1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DF4D-5FB2-4BDE-BB90-662BFA924C5C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3433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DE15-303B-41F8-ABD0-7B98F6B3E8A1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DF4D-5FB2-4BDE-BB90-662BFA924C5C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96835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DE15-303B-41F8-ABD0-7B98F6B3E8A1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DF4D-5FB2-4BDE-BB90-662BFA924C5C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519898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DE15-303B-41F8-ABD0-7B98F6B3E8A1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DF4D-5FB2-4BDE-BB90-662BFA924C5C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936234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DE15-303B-41F8-ABD0-7B98F6B3E8A1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DF4D-5FB2-4BDE-BB90-662BFA924C5C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316583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DE15-303B-41F8-ABD0-7B98F6B3E8A1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ka-G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DF4D-5FB2-4BDE-BB90-662BFA924C5C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823247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CFEDE15-303B-41F8-ABD0-7B98F6B3E8A1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DF4D-5FB2-4BDE-BB90-662BFA924C5C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913126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CFEDE15-303B-41F8-ABD0-7B98F6B3E8A1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DF4D-5FB2-4BDE-BB90-662BFA924C5C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8045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DE15-303B-41F8-ABD0-7B98F6B3E8A1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DF4D-5FB2-4BDE-BB90-662BFA924C5C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38020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DE15-303B-41F8-ABD0-7B98F6B3E8A1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DF4D-5FB2-4BDE-BB90-662BFA924C5C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34721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DE15-303B-41F8-ABD0-7B98F6B3E8A1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DF4D-5FB2-4BDE-BB90-662BFA924C5C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51049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DE15-303B-41F8-ABD0-7B98F6B3E8A1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DF4D-5FB2-4BDE-BB90-662BFA924C5C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46253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DE15-303B-41F8-ABD0-7B98F6B3E8A1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DF4D-5FB2-4BDE-BB90-662BFA924C5C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10273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DE15-303B-41F8-ABD0-7B98F6B3E8A1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DF4D-5FB2-4BDE-BB90-662BFA924C5C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70211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DE15-303B-41F8-ABD0-7B98F6B3E8A1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DF4D-5FB2-4BDE-BB90-662BFA924C5C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58050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DE15-303B-41F8-ABD0-7B98F6B3E8A1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DF4D-5FB2-4BDE-BB90-662BFA924C5C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407166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CFEDE15-303B-41F8-ABD0-7B98F6B3E8A1}" type="datetimeFigureOut">
              <a:rPr lang="ka-GE" smtClean="0"/>
              <a:t>25.06.2022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ka-G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0BDDF4D-5FB2-4BDE-BB90-662BFA924C5C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68363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641B-5F0F-40B4-8B12-C721B8619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b="1" dirty="0"/>
              <a:t>Лабораторная работа № 5. </a:t>
            </a:r>
            <a:r>
              <a:rPr lang="ru-RU" sz="4000" dirty="0"/>
              <a:t>Анализ файловой системы Linux. Команды для работы с файлами и каталогами. </a:t>
            </a:r>
            <a:endParaRPr lang="ka-GE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E4856-261A-41A2-A313-8CBECEA437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Давитян Эдуард</a:t>
            </a:r>
          </a:p>
          <a:p>
            <a:r>
              <a:rPr lang="ru-RU" dirty="0"/>
              <a:t>Нпи-01-21</a:t>
            </a: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185357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004BD-8097-4311-A8D8-7C99D5FF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работы: </a:t>
            </a:r>
            <a:endParaRPr lang="ka-G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89330-8BA5-4C87-BC5F-89129F619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Ознакомление с файловой системой Linux, её структурой, именами и содержанием каталогов. Приобретение практических навыков по применению команд для работы с файлами и каталогами, по управлению процессами (и работами), по проверке использования диска и обслуживанию файловой системы. </a:t>
            </a: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178637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19DD3-D17C-4524-B1E6-5820D686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0" i="0" dirty="0">
                <a:solidFill>
                  <a:schemeClr val="bg1"/>
                </a:solidFill>
                <a:effectLst/>
                <a:latin typeface="Manrope"/>
              </a:rPr>
              <a:t>Расположение каталогов в файловой системе</a:t>
            </a:r>
            <a:br>
              <a:rPr lang="ru-RU" b="0" i="0" dirty="0">
                <a:solidFill>
                  <a:srgbClr val="092433"/>
                </a:solidFill>
                <a:effectLst/>
                <a:latin typeface="Manrope"/>
              </a:rPr>
            </a:br>
            <a:endParaRPr lang="ka-G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A4901-9D0E-43FB-9181-9C07EDEAC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ru-RU" b="0" i="0" dirty="0">
                <a:solidFill>
                  <a:srgbClr val="092433"/>
                </a:solidFill>
                <a:effectLst/>
                <a:latin typeface="Manrope"/>
              </a:rPr>
              <a:t>При входе на сервер, вы, как правило, попадаете в домашний каталог вашей учетной записи, отведенный для хранения файлов и создания директорий.</a:t>
            </a:r>
          </a:p>
          <a:p>
            <a:pPr algn="l" fontAlgn="base"/>
            <a:r>
              <a:rPr lang="ru-RU" b="0" i="0" dirty="0">
                <a:solidFill>
                  <a:srgbClr val="092433"/>
                </a:solidFill>
                <a:effectLst/>
                <a:latin typeface="Manrope"/>
              </a:rPr>
              <a:t>Для того чтобы узнать, где располагается каталог, в котором мы сейчас находимся, используется команда:</a:t>
            </a:r>
            <a:r>
              <a:rPr lang="en-US" b="0" i="0" dirty="0">
                <a:solidFill>
                  <a:srgbClr val="092433"/>
                </a:solidFill>
                <a:effectLst/>
                <a:latin typeface="Manrope"/>
              </a:rPr>
              <a:t> </a:t>
            </a:r>
            <a:r>
              <a:rPr lang="en-US" b="0" i="0" dirty="0" err="1">
                <a:solidFill>
                  <a:srgbClr val="092433"/>
                </a:solidFill>
                <a:effectLst/>
                <a:latin typeface="Manrope"/>
              </a:rPr>
              <a:t>pwd</a:t>
            </a:r>
            <a:endParaRPr lang="ru-RU" b="0" i="0" dirty="0">
              <a:solidFill>
                <a:srgbClr val="092433"/>
              </a:solidFill>
              <a:effectLst/>
              <a:latin typeface="Manrope"/>
            </a:endParaRPr>
          </a:p>
          <a:p>
            <a:pPr marL="0" indent="0">
              <a:buNone/>
            </a:pP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201572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0D8B-7244-45F0-8B78-7780B237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chemeClr val="bg1"/>
                </a:solidFill>
                <a:effectLst/>
                <a:latin typeface="Manrope"/>
              </a:rPr>
              <a:t>Введение</a:t>
            </a:r>
            <a:br>
              <a:rPr lang="ru-RU" b="0" i="0" dirty="0">
                <a:solidFill>
                  <a:srgbClr val="092433"/>
                </a:solidFill>
                <a:effectLst/>
                <a:latin typeface="Manrope"/>
              </a:rPr>
            </a:br>
            <a:endParaRPr lang="ka-G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EB4D6-3675-40BC-AF39-09ECF4530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1152522"/>
          </a:xfrm>
        </p:spPr>
        <p:txBody>
          <a:bodyPr/>
          <a:lstStyle/>
          <a:p>
            <a:r>
              <a:rPr lang="ru-RU" b="0" i="0" dirty="0">
                <a:solidFill>
                  <a:srgbClr val="092433"/>
                </a:solidFill>
                <a:effectLst/>
                <a:latin typeface="Manrope"/>
              </a:rPr>
              <a:t>Просмотр содержимого каталогов</a:t>
            </a:r>
          </a:p>
          <a:p>
            <a:endParaRPr lang="ka-G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5AF3A-54BE-4DFB-979B-7527DBEA5990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ru-RU" sz="1800" b="0" i="0" dirty="0">
                <a:solidFill>
                  <a:srgbClr val="092433"/>
                </a:solidFill>
                <a:effectLst/>
                <a:latin typeface="Manrope"/>
              </a:rPr>
              <a:t>Для просмотра содержимого каталога используется команда </a:t>
            </a:r>
            <a:r>
              <a:rPr lang="ru-RU" sz="1800" b="1" i="0" dirty="0">
                <a:solidFill>
                  <a:srgbClr val="092433"/>
                </a:solidFill>
                <a:effectLst/>
                <a:latin typeface="Manrope"/>
              </a:rPr>
              <a:t>ls</a:t>
            </a:r>
            <a:r>
              <a:rPr lang="ru-RU" sz="1800" b="0" i="0" dirty="0">
                <a:solidFill>
                  <a:srgbClr val="092433"/>
                </a:solidFill>
                <a:effectLst/>
                <a:latin typeface="Manrope"/>
              </a:rPr>
              <a:t>. Название этой команды является сокращением слов list files.</a:t>
            </a:r>
            <a:endParaRPr lang="ka-GE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5C313-C997-42F4-8D3F-6ABAC43CB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25431" y="3179762"/>
            <a:ext cx="3147009" cy="576262"/>
          </a:xfrm>
        </p:spPr>
        <p:txBody>
          <a:bodyPr/>
          <a:lstStyle/>
          <a:p>
            <a:r>
              <a:rPr lang="ru-RU" b="0" i="0" dirty="0">
                <a:solidFill>
                  <a:srgbClr val="092433"/>
                </a:solidFill>
                <a:effectLst/>
                <a:latin typeface="Manrope"/>
              </a:rPr>
              <a:t>Перемещение между каталогами</a:t>
            </a:r>
          </a:p>
          <a:p>
            <a:endParaRPr lang="ka-G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9E9C11-9B6A-4D30-BB3A-7AF30F1B2DA8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r>
              <a:rPr lang="ru-RU" sz="1800" b="0" i="0" dirty="0">
                <a:solidFill>
                  <a:srgbClr val="092433"/>
                </a:solidFill>
                <a:effectLst/>
                <a:latin typeface="Manrope"/>
              </a:rPr>
              <a:t>Для перехода в домашний каталог используется команда </a:t>
            </a:r>
            <a:r>
              <a:rPr lang="ru-RU" sz="1800" b="1" i="0" dirty="0">
                <a:solidFill>
                  <a:srgbClr val="092433"/>
                </a:solidFill>
                <a:effectLst/>
                <a:latin typeface="Manrope"/>
              </a:rPr>
              <a:t>cd</a:t>
            </a:r>
            <a:r>
              <a:rPr lang="ru-RU" sz="1800" b="0" i="0" dirty="0">
                <a:solidFill>
                  <a:srgbClr val="092433"/>
                </a:solidFill>
                <a:effectLst/>
                <a:latin typeface="Manrope"/>
              </a:rPr>
              <a:t>. Название этой команды является сокращением слов change directory.</a:t>
            </a:r>
            <a:endParaRPr lang="ka-GE" sz="1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638058-987F-4F86-9209-CF0D391A11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88135" y="2472799"/>
            <a:ext cx="3145730" cy="1152522"/>
          </a:xfrm>
        </p:spPr>
        <p:txBody>
          <a:bodyPr/>
          <a:lstStyle/>
          <a:p>
            <a:r>
              <a:rPr lang="ru-RU" b="0" i="0" dirty="0">
                <a:solidFill>
                  <a:srgbClr val="092433"/>
                </a:solidFill>
                <a:effectLst/>
                <a:latin typeface="Manrope"/>
              </a:rPr>
              <a:t>Операции с файлами и каталогами</a:t>
            </a:r>
          </a:p>
          <a:p>
            <a:endParaRPr lang="ka-G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E44E61-EA8D-42B3-B8C6-13FC524B344F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ru-RU" sz="1800" b="0" i="0" dirty="0">
                <a:solidFill>
                  <a:srgbClr val="092433"/>
                </a:solidFill>
                <a:effectLst/>
                <a:latin typeface="Manrope"/>
              </a:rPr>
              <a:t>У каждой команды имеется множество параметров, чтобы узнать их, наберите команду и параметр —help</a:t>
            </a:r>
            <a:endParaRPr lang="ka-GE" sz="1800" dirty="0"/>
          </a:p>
        </p:txBody>
      </p:sp>
    </p:spTree>
    <p:extLst>
      <p:ext uri="{BB962C8B-B14F-4D97-AF65-F5344CB8AC3E}">
        <p14:creationId xmlns:p14="http://schemas.microsoft.com/office/powerpoint/2010/main" val="74158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0396-25CC-4B7B-8B13-FFEBE784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chemeClr val="bg1"/>
                </a:solidFill>
                <a:effectLst/>
                <a:latin typeface="Manrope"/>
              </a:rPr>
              <a:t>Операции с файлами и каталогами</a:t>
            </a:r>
            <a:br>
              <a:rPr lang="ru-RU" b="0" i="0" dirty="0">
                <a:solidFill>
                  <a:srgbClr val="092433"/>
                </a:solidFill>
                <a:effectLst/>
                <a:latin typeface="Manrope"/>
              </a:rPr>
            </a:br>
            <a:endParaRPr lang="ka-G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D18FA-A3AE-45D7-9583-8F3382005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1054098"/>
          </a:xfrm>
        </p:spPr>
        <p:txBody>
          <a:bodyPr/>
          <a:lstStyle/>
          <a:p>
            <a:r>
              <a:rPr lang="ru-RU" b="0" i="0" dirty="0">
                <a:solidFill>
                  <a:srgbClr val="092433"/>
                </a:solidFill>
                <a:effectLst/>
                <a:latin typeface="Manrope"/>
              </a:rPr>
              <a:t>Создание</a:t>
            </a:r>
          </a:p>
          <a:p>
            <a:endParaRPr lang="ka-G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48A26-035A-4AC2-BA8A-8AB420790581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 fontScale="92500"/>
          </a:bodyPr>
          <a:lstStyle/>
          <a:p>
            <a:r>
              <a:rPr lang="ru-RU" sz="1800" b="0" i="0" dirty="0">
                <a:solidFill>
                  <a:srgbClr val="092433"/>
                </a:solidFill>
                <a:effectLst/>
                <a:latin typeface="Manrope"/>
              </a:rPr>
              <a:t>Создание файлов производится с помощью команды:</a:t>
            </a:r>
            <a:endParaRPr lang="en-US" sz="1800" b="0" i="0" dirty="0">
              <a:solidFill>
                <a:srgbClr val="092433"/>
              </a:solidFill>
              <a:effectLst/>
              <a:latin typeface="Manrope"/>
            </a:endParaRPr>
          </a:p>
          <a:p>
            <a:r>
              <a:rPr lang="en-US" sz="2400" b="0" i="0" dirty="0">
                <a:solidFill>
                  <a:srgbClr val="092433"/>
                </a:solidFill>
                <a:effectLst/>
                <a:latin typeface="RobotoMono"/>
              </a:rPr>
              <a:t>touch </a:t>
            </a:r>
            <a:r>
              <a:rPr lang="ru-RU" sz="2400" b="0" i="0" dirty="0">
                <a:solidFill>
                  <a:srgbClr val="092433"/>
                </a:solidFill>
                <a:effectLst/>
                <a:latin typeface="RobotoMono"/>
              </a:rPr>
              <a:t>имя_файла</a:t>
            </a:r>
            <a:endParaRPr lang="en-US" sz="2400" b="0" i="0" dirty="0">
              <a:solidFill>
                <a:srgbClr val="092433"/>
              </a:solidFill>
              <a:effectLst/>
              <a:latin typeface="RobotoMono"/>
            </a:endParaRPr>
          </a:p>
          <a:p>
            <a:r>
              <a:rPr lang="ru-RU" sz="1800" b="0" i="0" dirty="0">
                <a:solidFill>
                  <a:srgbClr val="092433"/>
                </a:solidFill>
                <a:effectLst/>
                <a:latin typeface="Manrope"/>
              </a:rPr>
              <a:t>Создание каталогов выполняется с помощью команды вида:</a:t>
            </a:r>
            <a:endParaRPr lang="en-US" sz="1800" b="0" i="0" dirty="0">
              <a:solidFill>
                <a:srgbClr val="092433"/>
              </a:solidFill>
              <a:effectLst/>
              <a:latin typeface="Manrope"/>
            </a:endParaRPr>
          </a:p>
          <a:p>
            <a:r>
              <a:rPr lang="en-US" sz="2400" b="0" i="0" dirty="0" err="1">
                <a:solidFill>
                  <a:srgbClr val="092433"/>
                </a:solidFill>
                <a:effectLst/>
                <a:latin typeface="RobotoMono"/>
              </a:rPr>
              <a:t>mkdir</a:t>
            </a:r>
            <a:r>
              <a:rPr lang="en-US" sz="2400" b="0" i="0" dirty="0">
                <a:solidFill>
                  <a:srgbClr val="092433"/>
                </a:solidFill>
                <a:effectLst/>
                <a:latin typeface="RobotoMono"/>
              </a:rPr>
              <a:t> </a:t>
            </a:r>
            <a:r>
              <a:rPr lang="ru-RU" sz="2400" b="0" i="0" dirty="0">
                <a:solidFill>
                  <a:srgbClr val="092433"/>
                </a:solidFill>
                <a:effectLst/>
                <a:latin typeface="RobotoMono"/>
              </a:rPr>
              <a:t>имя_директории</a:t>
            </a:r>
            <a:endParaRPr lang="en-US" sz="1800" dirty="0">
              <a:solidFill>
                <a:srgbClr val="092433"/>
              </a:solidFill>
              <a:latin typeface="RobotoMono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CE31C3-2D7B-48BD-897C-5225E545F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2721" y="2603499"/>
            <a:ext cx="3147009" cy="894709"/>
          </a:xfrm>
        </p:spPr>
        <p:txBody>
          <a:bodyPr/>
          <a:lstStyle/>
          <a:p>
            <a:r>
              <a:rPr lang="ru-RU" b="0" i="0" dirty="0">
                <a:solidFill>
                  <a:srgbClr val="092433"/>
                </a:solidFill>
                <a:effectLst/>
                <a:latin typeface="Manrope"/>
              </a:rPr>
              <a:t>Удаление</a:t>
            </a:r>
          </a:p>
          <a:p>
            <a:endParaRPr lang="ka-G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9B9658-7654-49AE-8C51-BF9009C04C07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92433"/>
                </a:solidFill>
                <a:effectLst/>
                <a:latin typeface="Manrope"/>
              </a:rPr>
              <a:t>Для удаления директорий используется команда </a:t>
            </a:r>
            <a:r>
              <a:rPr lang="ru-RU" b="1" i="0" dirty="0">
                <a:solidFill>
                  <a:srgbClr val="092433"/>
                </a:solidFill>
                <a:effectLst/>
                <a:latin typeface="Manrope"/>
              </a:rPr>
              <a:t>rmdir имя_директории</a:t>
            </a:r>
            <a:r>
              <a:rPr lang="ru-RU" b="0" i="0" dirty="0">
                <a:solidFill>
                  <a:srgbClr val="092433"/>
                </a:solidFill>
                <a:effectLst/>
                <a:latin typeface="Manrope"/>
              </a:rPr>
              <a:t>. Название этой команды является сокращением слов remove directory. Для удаления файлов используется команда </a:t>
            </a:r>
            <a:r>
              <a:rPr lang="ru-RU" b="1" i="0" dirty="0">
                <a:solidFill>
                  <a:srgbClr val="092433"/>
                </a:solidFill>
                <a:effectLst/>
                <a:latin typeface="Manrope"/>
              </a:rPr>
              <a:t>rm</a:t>
            </a:r>
            <a:r>
              <a:rPr lang="ru-RU" b="0" i="0" dirty="0">
                <a:solidFill>
                  <a:srgbClr val="092433"/>
                </a:solidFill>
                <a:effectLst/>
                <a:latin typeface="Manrope"/>
              </a:rPr>
              <a:t>. Например, для удаления файла с именем file1 используется команда:</a:t>
            </a:r>
            <a:endParaRPr lang="en-US" b="0" i="0" dirty="0">
              <a:solidFill>
                <a:srgbClr val="092433"/>
              </a:solidFill>
              <a:effectLst/>
              <a:latin typeface="Manrope"/>
            </a:endParaRPr>
          </a:p>
          <a:p>
            <a:r>
              <a:rPr lang="en-US" dirty="0"/>
              <a:t>rm file1</a:t>
            </a:r>
            <a:endParaRPr lang="en-US" dirty="0">
              <a:solidFill>
                <a:srgbClr val="092433"/>
              </a:solidFill>
              <a:latin typeface="Manrope"/>
            </a:endParaRPr>
          </a:p>
          <a:p>
            <a:r>
              <a:rPr lang="ru-RU" dirty="0"/>
              <a:t>rm -r  имя_директории_1   имя_директории_2</a:t>
            </a:r>
            <a:endParaRPr lang="ka-G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77E66E-6E53-4320-8655-009A4B22CE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88135" y="2603500"/>
            <a:ext cx="3145730" cy="894707"/>
          </a:xfrm>
        </p:spPr>
        <p:txBody>
          <a:bodyPr/>
          <a:lstStyle/>
          <a:p>
            <a:r>
              <a:rPr lang="ru-RU" b="0" i="0" dirty="0">
                <a:solidFill>
                  <a:srgbClr val="092433"/>
                </a:solidFill>
                <a:effectLst/>
                <a:latin typeface="Manrope"/>
              </a:rPr>
              <a:t>Перемещение</a:t>
            </a:r>
          </a:p>
          <a:p>
            <a:endParaRPr lang="ka-G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A069E78-5C3A-4D80-9D6D-D9D5A64BF8E4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algn="l" fontAlgn="base"/>
            <a:r>
              <a:rPr lang="ru-RU" b="0" i="0" dirty="0">
                <a:solidFill>
                  <a:srgbClr val="092433"/>
                </a:solidFill>
                <a:effectLst/>
                <a:latin typeface="Manrope"/>
              </a:rPr>
              <a:t>Для перемещения и переименования файлов и каталогов используется команда </a:t>
            </a:r>
            <a:r>
              <a:rPr lang="ru-RU" b="1" i="0" dirty="0">
                <a:solidFill>
                  <a:srgbClr val="092433"/>
                </a:solidFill>
                <a:effectLst/>
                <a:latin typeface="inherit"/>
              </a:rPr>
              <a:t>mv</a:t>
            </a:r>
            <a:r>
              <a:rPr lang="ru-RU" b="0" i="0" dirty="0">
                <a:solidFill>
                  <a:srgbClr val="092433"/>
                </a:solidFill>
                <a:effectLst/>
                <a:latin typeface="Manrope"/>
              </a:rPr>
              <a:t>. Название этой команды является сокращением слова move.</a:t>
            </a:r>
          </a:p>
          <a:p>
            <a:pPr algn="l" fontAlgn="base"/>
            <a:r>
              <a:rPr lang="ru-RU" b="0" i="0" dirty="0">
                <a:solidFill>
                  <a:srgbClr val="092433"/>
                </a:solidFill>
                <a:effectLst/>
                <a:latin typeface="Manrope"/>
              </a:rPr>
              <a:t>Переименовать файл можно с помощью команды:</a:t>
            </a:r>
          </a:p>
          <a:p>
            <a:r>
              <a:rPr lang="ru-RU" dirty="0"/>
              <a:t>mv имя_файла новое_имя</a:t>
            </a:r>
            <a:endParaRPr lang="en-US" dirty="0"/>
          </a:p>
          <a:p>
            <a:r>
              <a:rPr lang="ru-RU" b="0" i="0" dirty="0">
                <a:solidFill>
                  <a:srgbClr val="092433"/>
                </a:solidFill>
                <a:effectLst/>
                <a:latin typeface="Manrope"/>
              </a:rPr>
              <a:t>Для того чтобы переместить файл, используется команда:</a:t>
            </a:r>
            <a:endParaRPr lang="en-US" b="0" i="0" dirty="0">
              <a:solidFill>
                <a:srgbClr val="092433"/>
              </a:solidFill>
              <a:effectLst/>
              <a:latin typeface="Manrope"/>
            </a:endParaRPr>
          </a:p>
          <a:p>
            <a:r>
              <a:rPr lang="en-US" dirty="0"/>
              <a:t>mv </a:t>
            </a:r>
            <a:r>
              <a:rPr lang="ru-RU" dirty="0"/>
              <a:t>имя_файла путь/</a:t>
            </a: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270266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3257-9A68-4893-B4DC-FF80F6FC2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chemeClr val="bg1"/>
                </a:solidFill>
                <a:effectLst/>
                <a:latin typeface="Manrope"/>
              </a:rPr>
              <a:t>Заключение</a:t>
            </a:r>
            <a:br>
              <a:rPr lang="ru-RU" b="0" i="0" dirty="0">
                <a:solidFill>
                  <a:srgbClr val="092433"/>
                </a:solidFill>
                <a:effectLst/>
                <a:latin typeface="Manrope"/>
              </a:rPr>
            </a:br>
            <a:endParaRPr lang="ka-G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30D6D-457F-402E-AC65-B27BEFC56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400" b="0" i="0" dirty="0">
                <a:solidFill>
                  <a:srgbClr val="092433"/>
                </a:solidFill>
                <a:effectLst/>
                <a:latin typeface="Manrope"/>
              </a:rPr>
              <a:t>Мы ознакомились с возможностями просмотра доступных файлов и каталогов, с основными командами для работы с файлами, которые позволяют просматривать, копировать, перемещать и удалять файлы</a:t>
            </a:r>
            <a:r>
              <a:rPr lang="en-US" sz="2400" b="0" i="0" dirty="0">
                <a:solidFill>
                  <a:srgbClr val="092433"/>
                </a:solidFill>
                <a:effectLst/>
                <a:latin typeface="Manrope"/>
              </a:rPr>
              <a:t>.</a:t>
            </a:r>
            <a:endParaRPr lang="ka-GE" sz="2400" dirty="0"/>
          </a:p>
        </p:txBody>
      </p:sp>
    </p:spTree>
    <p:extLst>
      <p:ext uri="{BB962C8B-B14F-4D97-AF65-F5344CB8AC3E}">
        <p14:creationId xmlns:p14="http://schemas.microsoft.com/office/powerpoint/2010/main" val="391491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</TotalTime>
  <Words>346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Century Gothic</vt:lpstr>
      <vt:lpstr>inherit</vt:lpstr>
      <vt:lpstr>Manrope</vt:lpstr>
      <vt:lpstr>RobotoMono</vt:lpstr>
      <vt:lpstr>Sylfaen</vt:lpstr>
      <vt:lpstr>Wingdings 3</vt:lpstr>
      <vt:lpstr>Ion Boardroom</vt:lpstr>
      <vt:lpstr>Лабораторная работа № 5. Анализ файловой системы Linux. Команды для работы с файлами и каталогами. </vt:lpstr>
      <vt:lpstr>Цель работы: </vt:lpstr>
      <vt:lpstr>Расположение каталогов в файловой системе </vt:lpstr>
      <vt:lpstr>Введение </vt:lpstr>
      <vt:lpstr>Операции с файлами и каталогами </vt:lpstr>
      <vt:lpstr>Заключение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5. Анализ файловой системы Linux. Команды для работы с файлами и каталогами. </dc:title>
  <dc:creator>ედუარდ დავითიანი</dc:creator>
  <cp:lastModifiedBy>ედუარდ დავითიანი</cp:lastModifiedBy>
  <cp:revision>1</cp:revision>
  <dcterms:created xsi:type="dcterms:W3CDTF">2022-06-25T09:13:48Z</dcterms:created>
  <dcterms:modified xsi:type="dcterms:W3CDTF">2022-06-25T09:30:09Z</dcterms:modified>
</cp:coreProperties>
</file>