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6B79-EF8B-4A5B-832D-F7FAAA3BE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Лабораторная работа № 6. Поиск файлов. Перенаправление ввода-вывода. Просмотр запущенных процессов</a:t>
            </a:r>
            <a:endParaRPr lang="ka-GE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A6592-8FDF-4B38-BEEF-2304466169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НПИ -01-21</a:t>
            </a:r>
          </a:p>
          <a:p>
            <a:r>
              <a:rPr lang="ru-RU" dirty="0">
                <a:solidFill>
                  <a:schemeClr val="tx1"/>
                </a:solidFill>
              </a:rPr>
              <a:t>Давитян Эдуард</a:t>
            </a:r>
            <a:endParaRPr lang="ka-G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81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59DA-8F3A-4421-AAE8-770FB6DA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/>
                <a:latin typeface="Consolas" panose="020B0609020204030204" pitchFamily="49" charset="0"/>
              </a:rPr>
              <a:t>Цель работы 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ka-G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443E7-F788-40BF-ADA6-FCC854973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>
                <a:effectLst/>
                <a:latin typeface="Consolas" panose="020B0609020204030204" pitchFamily="49" charset="0"/>
              </a:rPr>
              <a:t>Ознакомление с инструментами поиска файлов и фильтрации текстовых данных.Приобретение практических навыков: по управлению процессами (и заданиями), по проверке использования диска и обслуживанию файловых систем.</a:t>
            </a:r>
          </a:p>
          <a:p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252143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F0D9-9C27-4368-88BE-E0958A23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0" dirty="0">
                <a:effectLst/>
                <a:latin typeface="Consolas" panose="020B0609020204030204" pitchFamily="49" charset="0"/>
              </a:rPr>
              <a:t>1.Осуществляем вход в системы как мы это делаем обычно&lt;br/&gt;</a:t>
            </a:r>
            <a:br>
              <a:rPr lang="ru-RU" sz="2000" b="0" dirty="0">
                <a:effectLst/>
                <a:latin typeface="Consolas" panose="020B0609020204030204" pitchFamily="49" charset="0"/>
              </a:rPr>
            </a:br>
            <a:r>
              <a:rPr lang="ru-RU" sz="2000" b="0" dirty="0">
                <a:effectLst/>
                <a:latin typeface="Consolas" panose="020B0609020204030204" pitchFamily="49" charset="0"/>
              </a:rPr>
              <a:t>2.Запишем в файл file.txt названия файлов, содержащихся в каталоге /etc. Также допишем в этот же файл названия файлов, содержащихся в нашем домашнем каталоге.</a:t>
            </a:r>
            <a:br>
              <a:rPr lang="ru-RU" sz="2000" b="0" dirty="0">
                <a:effectLst/>
                <a:latin typeface="Consolas" panose="020B0609020204030204" pitchFamily="49" charset="0"/>
              </a:rPr>
            </a:br>
            <a:endParaRPr lang="ka-GE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4601C8-4BA8-4994-A9BA-41D7D4DC5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802" y="2097088"/>
            <a:ext cx="5044610" cy="3541712"/>
          </a:xfrm>
        </p:spPr>
      </p:pic>
    </p:spTree>
    <p:extLst>
      <p:ext uri="{BB962C8B-B14F-4D97-AF65-F5344CB8AC3E}">
        <p14:creationId xmlns:p14="http://schemas.microsoft.com/office/powerpoint/2010/main" val="337405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270B-9133-4933-9AE4-3226A260F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800" b="0" dirty="0">
                <a:effectLst/>
                <a:latin typeface="Consolas" panose="020B0609020204030204" pitchFamily="49" charset="0"/>
              </a:rPr>
              <a:t>Выведим имена всех файлов из file.txt, имеющих расширение .conf, после чего</a:t>
            </a:r>
            <a:br>
              <a:rPr lang="ru-RU" sz="1800" b="0" dirty="0">
                <a:effectLst/>
                <a:latin typeface="Consolas" panose="020B0609020204030204" pitchFamily="49" charset="0"/>
              </a:rPr>
            </a:br>
            <a:r>
              <a:rPr lang="ru-RU" sz="1800" b="0" dirty="0">
                <a:effectLst/>
                <a:latin typeface="Consolas" panose="020B0609020204030204" pitchFamily="49" charset="0"/>
              </a:rPr>
              <a:t>запишем их в новый текстовой файл conf.txt.</a:t>
            </a:r>
            <a:br>
              <a:rPr lang="ru-RU" sz="1800" b="0" dirty="0">
                <a:effectLst/>
                <a:latin typeface="Consolas" panose="020B0609020204030204" pitchFamily="49" charset="0"/>
              </a:rPr>
            </a:br>
            <a:r>
              <a:rPr lang="ru-RU" sz="1800" b="0" dirty="0">
                <a:effectLst/>
                <a:latin typeface="Consolas" panose="020B0609020204030204" pitchFamily="49" charset="0"/>
              </a:rPr>
              <a:t>Определить, какие файлы в нашем домашнем каталоге имеют имена, начинавшиеся</a:t>
            </a:r>
            <a:br>
              <a:rPr lang="ru-RU" sz="1800" b="0" dirty="0">
                <a:effectLst/>
                <a:latin typeface="Consolas" panose="020B0609020204030204" pitchFamily="49" charset="0"/>
              </a:rPr>
            </a:br>
            <a:r>
              <a:rPr lang="ru-RU" sz="1800" b="0" dirty="0">
                <a:effectLst/>
                <a:latin typeface="Consolas" panose="020B0609020204030204" pitchFamily="49" charset="0"/>
              </a:rPr>
              <a:t>с символа c? Предложить несколько вариантов, как это сделать.</a:t>
            </a:r>
            <a:b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ka-GE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7648612-F391-4DCF-ACBD-84DB2FAF9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493" y="1587336"/>
            <a:ext cx="4205935" cy="2955522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77D617-AF69-4341-AD1D-4A36E7B3D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348" y="1577348"/>
            <a:ext cx="4722572" cy="317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0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E6A2-6740-45BE-A070-0E101878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Выведем на экран (по странично) имена файлов из каталога /etc, начинающиеся</a:t>
            </a:r>
            <a:b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с символа h.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Запустим в фоновом режиме процесс, который будет записывать в файл ~/logfile</a:t>
            </a:r>
            <a:b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файлы, имена которых начинаются с log.</a:t>
            </a:r>
            <a:b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Удалим файл ~/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logfile.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Запустим из консоли в фоновом режиме редактор gedit.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ka-G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4AE95C-83F2-4AFB-9697-B972CA92A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479" y="1915513"/>
            <a:ext cx="5086611" cy="9461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A58C3A-5FB2-46E9-B2C2-F5CD84956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633" y="1915513"/>
            <a:ext cx="4686541" cy="914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8CC528-4375-4880-B96C-8D1103B32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79" y="3190201"/>
            <a:ext cx="4591286" cy="7275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FF628A-B083-4000-BDA4-DBE691584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4580" y="3394083"/>
            <a:ext cx="2949971" cy="44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0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B682-A081-4B0B-88AA-DC027601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Определим идентификатор процесса gedit, используя команду ps, конвейер и фильтр</a:t>
            </a:r>
            <a:br>
              <a:rPr lang="ru-RU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grep. Как ещё можно определить идентификатор процесса?(Можем определить идентификатор процесса к примеру через инструмент glances)</a:t>
            </a:r>
            <a:br>
              <a:rPr lang="ru-RU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Прочтем справку (man) команды kill, после чего используем её для завершения</a:t>
            </a:r>
            <a:br>
              <a:rPr lang="ru-RU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процесса gedit.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ka-G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F98435-BB13-42AC-9185-BE7934F5E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960" y="2097088"/>
            <a:ext cx="4902452" cy="7556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5BFE66-9CD3-4548-BA63-D72159C32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531" y="1958335"/>
            <a:ext cx="5016758" cy="35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1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0A17F-FB09-4710-85D8-14A61195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b="0" dirty="0">
                <a:effectLst/>
                <a:latin typeface="Consolas" panose="020B0609020204030204" pitchFamily="49" charset="0"/>
              </a:rPr>
              <a:t>Выполним команды df и du, предварительно получив более подробную информацию</a:t>
            </a:r>
            <a:br>
              <a:rPr lang="ru-RU" sz="1800" b="0" dirty="0">
                <a:effectLst/>
                <a:latin typeface="Consolas" panose="020B0609020204030204" pitchFamily="49" charset="0"/>
              </a:rPr>
            </a:br>
            <a:r>
              <a:rPr lang="ru-RU" sz="1800" b="0" dirty="0">
                <a:effectLst/>
                <a:latin typeface="Consolas" panose="020B0609020204030204" pitchFamily="49" charset="0"/>
              </a:rPr>
              <a:t>об этих командах, с помощью команды man.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ka-G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635DDB-97AB-4FEC-84A6-9636BD076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43985" y="1579316"/>
            <a:ext cx="5225568" cy="29532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28A75A-1F09-48AF-9852-2E6338610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83" y="1579316"/>
            <a:ext cx="4333999" cy="2734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5F8FF6-1D8F-480A-AF33-F29C5BF27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668" y="4620214"/>
            <a:ext cx="5118363" cy="174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0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8CCF-8AEC-461D-AA08-C3403D48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000" b="0" dirty="0">
                <a:effectLst/>
                <a:latin typeface="Consolas" panose="020B0609020204030204" pitchFamily="49" charset="0"/>
              </a:rPr>
              <a:t>Воспользовавшись справкой команды find, выведем имена всех директорий, имеющихся в нашем домашнем каталоге.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ka-G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A7475D-B510-4BA0-83A2-D0A04E2D0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057" y="1437564"/>
            <a:ext cx="5578050" cy="35417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8C0E83-5EF9-4FF1-9500-25EC2A065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7" y="1347774"/>
            <a:ext cx="5810549" cy="37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0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0BF0-1C66-472B-A88E-327874D0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/>
                <a:latin typeface="Consolas" panose="020B0609020204030204" pitchFamily="49" charset="0"/>
              </a:rPr>
              <a:t>Вывод </a:t>
            </a:r>
            <a:r>
              <a:rPr lang="en-US" sz="2800" b="1" dirty="0">
                <a:effectLst/>
                <a:latin typeface="Consolas" panose="020B0609020204030204" pitchFamily="49" charset="0"/>
              </a:rPr>
              <a:t>: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ka-G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77620-FD22-4494-B5B7-B9C523BEB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dirty="0">
                <a:effectLst/>
                <a:latin typeface="Consolas" panose="020B0609020204030204" pitchFamily="49" charset="0"/>
              </a:rPr>
              <a:t>В результате данной лабораторной работы мы ознакомились с инструментами поиска файлов и фильтрации текстовых данных, а также приобрели практические навыкои: по управлению процессами (и заданиями), по проверке использования диска и обслуживанию файловых систем.</a:t>
            </a:r>
          </a:p>
          <a:p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4217836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</TotalTime>
  <Words>353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Consolas</vt:lpstr>
      <vt:lpstr>Sylfaen</vt:lpstr>
      <vt:lpstr>Tw Cen MT</vt:lpstr>
      <vt:lpstr>Circuit</vt:lpstr>
      <vt:lpstr>Лабораторная работа № 6. Поиск файлов. Перенаправление ввода-вывода. Просмотр запущенных процессов</vt:lpstr>
      <vt:lpstr>Цель работы  </vt:lpstr>
      <vt:lpstr>1.Осуществляем вход в системы как мы это делаем обычно&lt;br/&gt; 2.Запишем в файл file.txt названия файлов, содержащихся в каталоге /etc. Также допишем в этот же файл названия файлов, содержащихся в нашем домашнем каталоге. </vt:lpstr>
      <vt:lpstr> Выведим имена всех файлов из file.txt, имеющих расширение .conf, после чего запишем их в новый текстовой файл conf.txt. Определить, какие файлы в нашем домашнем каталоге имеют имена, начинавшиеся с символа c? Предложить несколько вариантов, как это сделать.   </vt:lpstr>
      <vt:lpstr>Выведем на экран (по странично) имена файлов из каталога /etc, начинающиеся с символа h. Запустим в фоновом режиме процесс, который будет записывать в файл ~/logfile файлы, имена которых начинаются с log. Удалим файл ~/logfile. Запустим из консоли в фоновом режиме редактор gedit.   </vt:lpstr>
      <vt:lpstr>Определим идентификатор процесса gedit, используя команду ps, конвейер и фильтр grep. Как ещё можно определить идентификатор процесса?(Можем определить идентификатор процесса к примеру через инструмент glances) Прочтем справку (man) команды kill, после чего используем её для завершения процесса gedit.  </vt:lpstr>
      <vt:lpstr>Выполним команды df и du, предварительно получив более подробную информацию об этих командах, с помощью команды man. </vt:lpstr>
      <vt:lpstr>Воспользовавшись справкой команды find, выведем имена всех директорий, имеющихся в нашем домашнем каталоге.   </vt:lpstr>
      <vt:lpstr>Вывод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6. Поиск файлов. Перенаправление ввода-вывода. Просмотр запущенных процессов</dc:title>
  <dc:creator>ედუარდ დავითიანი</dc:creator>
  <cp:lastModifiedBy>ედუარდ დავითიანი</cp:lastModifiedBy>
  <cp:revision>1</cp:revision>
  <dcterms:created xsi:type="dcterms:W3CDTF">2022-06-13T11:51:30Z</dcterms:created>
  <dcterms:modified xsi:type="dcterms:W3CDTF">2022-06-13T12:05:04Z</dcterms:modified>
</cp:coreProperties>
</file>