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13953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08435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4836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54530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804078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58578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06885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26297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9172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38644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7165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44275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7611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45889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7424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08859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6491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FB17EA-ACF0-4034-A0F3-CFC0BB88315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285378-08E7-4622-908C-14CCB0C36B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68205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9BAA-68B0-4F8E-81D0-FD98289DE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Лабораторная работа № </a:t>
            </a:r>
            <a:r>
              <a:rPr lang="ru-RU" dirty="0"/>
              <a:t>8. Текстовой редактор vi </a:t>
            </a:r>
            <a:endParaRPr lang="ka-G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FE6DD-B2F6-4415-AA65-BD6DDEB80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Давитян Эдуард</a:t>
            </a:r>
          </a:p>
          <a:p>
            <a:r>
              <a:rPr lang="ru-RU" dirty="0"/>
              <a:t>НПИ-01-21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79946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E33-12B1-4510-8FF8-50C5C8A2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244E-35B6-47D7-8A8C-612A7F39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Познакомиться с операционной системой Linux. Получить практические навыки работы с редактором vi, установленным по умолчанию практически во всех дистрибутивах.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5361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AAD6-4456-4291-AE65-F640BED0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ru-RU" dirty="0"/>
              <a:t>Основные команды текстового редактора VI</a:t>
            </a:r>
            <a:br>
              <a:rPr lang="ru-RU" dirty="0"/>
            </a:b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A777-DDC8-458C-93D3-4DDB2FC2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ru-RU" dirty="0"/>
              <a:t>Текстовый редактор vim, созданный на основе более старого vi. Один из мощнейших текстовых редакторов с полной свободой настройки и автоматизации, возможными благодаря расширениям и надстройкам. По умолчанию входит в состав любого дистрибутива Linux.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69472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0A86-7D9C-4528-A454-6B340981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 </a:t>
            </a:r>
            <a:r>
              <a:rPr lang="ru-RU" sz="1600" dirty="0"/>
              <a:t>Создание нового файла с использованием vi</a:t>
            </a:r>
            <a:r>
              <a:rPr lang="en-BB" sz="1600" dirty="0"/>
              <a:t>.</a:t>
            </a:r>
            <a:r>
              <a:rPr lang="ru-RU" sz="1600" dirty="0"/>
              <a:t> Создать фаил </a:t>
            </a:r>
            <a:r>
              <a:rPr lang="en-US" sz="1600" dirty="0"/>
              <a:t>hello.sh</a:t>
            </a:r>
            <a:r>
              <a:rPr lang="en-BB" sz="1600" dirty="0"/>
              <a:t>.</a:t>
            </a:r>
            <a:br>
              <a:rPr lang="en-BB" sz="1600" dirty="0"/>
            </a:br>
            <a:r>
              <a:rPr lang="ru-RU" sz="1600" dirty="0"/>
              <a:t>Нажмите клавишу i и вводите следующий текст.</a:t>
            </a:r>
            <a:br>
              <a:rPr lang="en-BB" sz="1600" dirty="0"/>
            </a:br>
            <a:r>
              <a:rPr lang="ru-RU" sz="1600" dirty="0"/>
              <a:t>Нажмите : для перехода в режим последней строки и внизу вашего экрана появится приглашение в виде двоеточия. Нажмите w (записать) и q (выйти), а затем нажмите клавишу Enter для сохранения вашего текста и завершения работы. Сделайте файл исполняемы</a:t>
            </a:r>
            <a:r>
              <a:rPr lang="en-BB" sz="1600" dirty="0"/>
              <a:t>.</a:t>
            </a:r>
            <a:endParaRPr lang="ka-GE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8CD84-2A46-47EA-B0E7-72C37562A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96" y="2585384"/>
            <a:ext cx="6147116" cy="102240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C1B8B-66A6-4D39-B4E0-5DFB91FBC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56" y="3818326"/>
            <a:ext cx="2889398" cy="1301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115D9-8B32-41DE-88C4-1A5A6182B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77" y="3670136"/>
            <a:ext cx="4616687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D774-84B2-40FB-A6D2-D6312232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Вызовите vi на редактирование файла</a:t>
            </a:r>
            <a:r>
              <a:rPr lang="en-BB" sz="1600" dirty="0"/>
              <a:t>.</a:t>
            </a:r>
            <a:br>
              <a:rPr lang="en-BB" sz="1600" dirty="0"/>
            </a:br>
            <a:r>
              <a:rPr lang="ru-RU" sz="1600" dirty="0"/>
              <a:t>Перейдите в режим вставки и наберите следующий текст: local, нажмите Esc для возврата в командный режим. </a:t>
            </a:r>
            <a:br>
              <a:rPr lang="en-BB" sz="1600" dirty="0"/>
            </a:br>
            <a:r>
              <a:rPr lang="ru-RU" sz="1600" dirty="0"/>
              <a:t>Установите курсор на последней строке файла. Вставьте после неё строку, содержащую следующий текст: echo $HELLO.</a:t>
            </a:r>
            <a:br>
              <a:rPr lang="en-BB" sz="1600" dirty="0"/>
            </a:br>
            <a:r>
              <a:rPr lang="ru-RU" sz="1600" dirty="0"/>
              <a:t>Удалите последнюю строку. Введите команду отмены изменений u для отмены последней команды. Введите символ : для перехода в режим последней строки. Запишите произведённые изменения и выйдите из vi. </a:t>
            </a:r>
            <a:endParaRPr lang="ka-GE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44F35-8F21-46F5-A71D-2E6F930C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15" y="2482801"/>
            <a:ext cx="4280120" cy="18923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3FBE5-ADC9-4359-9058-7269ED6F4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399"/>
            <a:ext cx="3276768" cy="2228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F8E1F-DF23-4C6E-AD04-0F2FC09D0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70" y="4732891"/>
            <a:ext cx="4089610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0884-643B-4B71-B592-740666F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i="0" dirty="0">
                <a:solidFill>
                  <a:srgbClr val="333333"/>
                </a:solidFill>
                <a:effectLst/>
                <a:latin typeface="PT Sans" panose="020B0503020203020204" pitchFamily="34" charset="-52"/>
              </a:rPr>
              <a:t>Ввод текста</a:t>
            </a:r>
            <a:br>
              <a:rPr lang="ru-RU" sz="2800" b="1" i="0" dirty="0">
                <a:solidFill>
                  <a:srgbClr val="333333"/>
                </a:solidFill>
                <a:effectLst/>
                <a:latin typeface="PT Sans" panose="020B0503020203020204" pitchFamily="34" charset="-52"/>
              </a:rPr>
            </a:br>
            <a:r>
              <a:rPr lang="ru-RU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Следующие команды переводят редактор в режим ввода:</a:t>
            </a:r>
            <a:endParaRPr lang="ka-G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F093-0AA3-4FB6-BE15-04169F41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92" y="2857501"/>
            <a:ext cx="10018713" cy="3124201"/>
          </a:xfrm>
        </p:spPr>
        <p:txBody>
          <a:bodyPr>
            <a:normAutofit fontScale="550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i — перейти в режим ввода с текущей позиции</a:t>
            </a:r>
            <a:endParaRPr lang="en-B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a — перейти в режим ввода после курсора</a:t>
            </a:r>
            <a:endParaRPr lang="en-BB" dirty="0">
              <a:solidFill>
                <a:srgbClr val="000000"/>
              </a:solidFill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I — переместиться в начало строки и перейти в режим ввода</a:t>
            </a:r>
            <a:endParaRPr lang="en-B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А — переместиться в конец строки и перейти в режим ввода</a:t>
            </a:r>
            <a:endParaRPr lang="en-BB" dirty="0">
              <a:solidFill>
                <a:srgbClr val="000000"/>
              </a:solidFill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o — перейти в режим ввода с новой строки под курсором</a:t>
            </a:r>
            <a:endParaRPr lang="en-B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O — перейти в режим ввода с новой строки над курсором</a:t>
            </a:r>
            <a:endParaRPr lang="en-BB" dirty="0">
              <a:solidFill>
                <a:srgbClr val="000000"/>
              </a:solidFill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S - удаляет всю текущую строку и переходит в режим ввода. Число перед командой показывает сколько нужно удалить строк начиная с текущей. Например 4S удалит четыре строки включая текущую.</a:t>
            </a:r>
            <a:endParaRPr lang="en-B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s - заменяет указанное количество символов (удаляет указанное число символов и переходит в режим ввода). В отличии от команды с которая может удалить кусок текста размером не меньше слова (cw), командой s можно удалить любое число символов. Например 4s удалит четыре символа начиная с того который находится под курсором. Эта команда применяется для замены одного или нескольких символов другими символами.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28051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7E2-7644-42B1-8475-9EB55BEC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i="0" dirty="0">
                <a:solidFill>
                  <a:srgbClr val="333333"/>
                </a:solidFill>
                <a:effectLst/>
                <a:latin typeface="PT Sans" panose="020B0503020203020204" pitchFamily="34" charset="-52"/>
              </a:rPr>
              <a:t>Удаление и вставка</a:t>
            </a:r>
            <a:br>
              <a:rPr lang="ru-RU" sz="2000" b="1" i="0" dirty="0">
                <a:solidFill>
                  <a:srgbClr val="333333"/>
                </a:solidFill>
                <a:effectLst/>
                <a:latin typeface="PT Sans" panose="020B0503020203020204" pitchFamily="34" charset="-52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Ниже перечислены основные комманды удаления и вставки текста:</a:t>
            </a:r>
            <a:endParaRPr lang="ka-G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39B6-A238-47A1-A67C-862C8511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x — удалить символ под курсором (&lt;число&gt;x удаляет указанное число символов начиная с того который находится под курсором);</a:t>
            </a:r>
            <a:endParaRPr lang="en-B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X — удалить символ влево (удалить символ перед курсором);</a:t>
            </a:r>
            <a:endParaRPr lang="en-BB" dirty="0">
              <a:solidFill>
                <a:srgbClr val="000000"/>
              </a:solidFill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d — используется совместно с командами перемещения. Удаляет символы с текущего положения курсора до положения после ввода команды перемещения. Пример:</a:t>
            </a:r>
            <a:endParaRPr lang="en-B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dw - удаляет символы с текущего до конца слова. включая пробел после слова, чтобы удалить символы до конца слова, но оставить пробел используется команда de,</a:t>
            </a:r>
            <a:endParaRPr lang="en-B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с — команда аналогичная d, но после удаление переходит в режим ввода;</a:t>
            </a:r>
            <a:endParaRPr lang="en-B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сс - команда удаляет текущую строку и переходит в режим ввода;</a:t>
            </a:r>
            <a:endParaRPr lang="en-B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C - удаляет текст с текущего положения курсора до конца строки, аналогична команде с$ (где $ - символ конца строки);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11999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1F1F-C4BC-42E1-B038-E9B80BF5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  <a:r>
              <a:rPr lang="en-BB" dirty="0"/>
              <a:t>:</a:t>
            </a:r>
            <a:br>
              <a:rPr lang="en-BB" dirty="0"/>
            </a:b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3870-FB2B-49EA-A6D9-B25592B6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познакомился с операционной системой Linux. Получил практические навыки работы с редактором vi, установленным по умолчанию практически во всех дистрибутивах.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004802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</TotalTime>
  <Words>573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Corbel</vt:lpstr>
      <vt:lpstr>Menlo</vt:lpstr>
      <vt:lpstr>Open Sans</vt:lpstr>
      <vt:lpstr>PT Sans</vt:lpstr>
      <vt:lpstr>Sylfaen</vt:lpstr>
      <vt:lpstr>Parallax</vt:lpstr>
      <vt:lpstr>Лабораторная работа № 8. Текстовой редактор vi </vt:lpstr>
      <vt:lpstr>Цель работы</vt:lpstr>
      <vt:lpstr>Основные команды текстового редактора VI </vt:lpstr>
      <vt:lpstr>. Создание нового файла с использованием vi. Создать фаил hello.sh. Нажмите клавишу i и вводите следующий текст. Нажмите : для перехода в режим последней строки и внизу вашего экрана появится приглашение в виде двоеточия. Нажмите w (записать) и q (выйти), а затем нажмите клавишу Enter для сохранения вашего текста и завершения работы. Сделайте файл исполняемы.</vt:lpstr>
      <vt:lpstr>Вызовите vi на редактирование файла. Перейдите в режим вставки и наберите следующий текст: local, нажмите Esc для возврата в командный режим.  Установите курсор на последней строке файла. Вставьте после неё строку, содержащую следующий текст: echo $HELLO. Удалите последнюю строку. Введите команду отмены изменений u для отмены последней команды. Введите символ : для перехода в режим последней строки. Запишите произведённые изменения и выйдите из vi. </vt:lpstr>
      <vt:lpstr>Ввод текста Следующие команды переводят редактор в режим ввода:</vt:lpstr>
      <vt:lpstr>Удаление и вставка Ниже перечислены основные комманды удаления и вставки текста:</vt:lpstr>
      <vt:lpstr>Вывод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8. Текстовой редактор vi </dc:title>
  <dc:creator>ედუარდ დავითიანი</dc:creator>
  <cp:lastModifiedBy>ედუარდ დავითიანი</cp:lastModifiedBy>
  <cp:revision>1</cp:revision>
  <dcterms:created xsi:type="dcterms:W3CDTF">2022-06-25T09:47:30Z</dcterms:created>
  <dcterms:modified xsi:type="dcterms:W3CDTF">2022-06-25T10:07:44Z</dcterms:modified>
</cp:coreProperties>
</file>