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6005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5419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16682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12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8077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518497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59754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160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3713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2845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27153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5129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41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7708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4453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3866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0628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C1E1-20E9-436F-90EB-6E715F85E6D7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3706-2522-429F-AD7C-CE8F601C2E25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868800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7C66-3DEB-4871-B925-109809255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Лабораторная работа № 4. </a:t>
            </a:r>
            <a:r>
              <a:rPr lang="ru-RU" sz="3200" b="0" dirty="0"/>
              <a:t>Основы интерфейса взаимодействия пользователя с системой Unix на уровне командной строки</a:t>
            </a:r>
            <a:endParaRPr lang="ka-GE" sz="3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F268A-5AFD-4E85-982B-3C369CFD1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Давитян Эдуард</a:t>
            </a:r>
          </a:p>
          <a:p>
            <a:r>
              <a:rPr lang="ru-RU" dirty="0"/>
              <a:t>НПИ-01-21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535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01DA-3156-4C04-99BB-F3050FBC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A810-8EA4-4CA2-B4E1-9B56404E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Приобретение практических навыков взаимодействия пользователя с системой посредством командной строки. </a:t>
            </a:r>
            <a:endParaRPr lang="ka-GE" sz="3200" dirty="0"/>
          </a:p>
        </p:txBody>
      </p:sp>
    </p:spTree>
    <p:extLst>
      <p:ext uri="{BB962C8B-B14F-4D97-AF65-F5344CB8AC3E}">
        <p14:creationId xmlns:p14="http://schemas.microsoft.com/office/powerpoint/2010/main" val="277796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248C-4BD1-4E20-ACE9-CC90CD60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Определите полное имя вашего домашнего каталога. Далее относительно этого каталога будут выполняться последующие упражнения</a:t>
            </a:r>
            <a:endParaRPr lang="ka-GE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DEF45-AB19-4C39-83AF-1DC56E51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935921"/>
            <a:ext cx="4629068" cy="3187864"/>
          </a:xfrm>
        </p:spPr>
      </p:pic>
    </p:spTree>
    <p:extLst>
      <p:ext uri="{BB962C8B-B14F-4D97-AF65-F5344CB8AC3E}">
        <p14:creationId xmlns:p14="http://schemas.microsoft.com/office/powerpoint/2010/main" val="424752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3878-7B0D-4C12-B2DB-BCB71883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. Перейдите в каталог /tmp. Выведите на экран содержимое каталога /tmp. Для этого используйте команду ls с различными опциями. Поясните разницу в выводимой на экран информации. Определите, есть ли в каталоге /var/spool подкаталог с именем cron? Перейдите в Ваш домашний каталог и выведите на экран его содержимое</a:t>
            </a:r>
            <a:endParaRPr lang="ka-GE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C29D6-51EE-400A-AEA3-5792BD367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4" y="2094807"/>
            <a:ext cx="4584936" cy="31434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EDA49-C38D-4DEF-895E-5E75EE21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28" y="2094807"/>
            <a:ext cx="4940554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4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A914-EF5C-4113-A061-7CA424A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600" dirty="0"/>
              <a:t>В домашнем каталоге создайте новый каталог с именем newdir. В каталоге ~/newdir создайте новый каталог с именем morefun. В домашнем каталоге создайте одной командой три новых каталога с именами letters, memos, misk.</a:t>
            </a:r>
            <a:r>
              <a:rPr lang="ru-RU" sz="1000" dirty="0"/>
              <a:t> </a:t>
            </a:r>
            <a:r>
              <a:rPr lang="ru-RU" sz="1600" dirty="0"/>
              <a:t>Затем удалите эти каталоги одной командой. Попробуйте удалить ранее созданный каталог ~/newdir командой rm. Проверьте, был ли каталог удалён</a:t>
            </a:r>
            <a:endParaRPr lang="ka-GE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C475C-D450-469B-B7C8-EFF6DD9A3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06" y="2136682"/>
            <a:ext cx="5105662" cy="3613336"/>
          </a:xfrm>
        </p:spPr>
      </p:pic>
    </p:spTree>
    <p:extLst>
      <p:ext uri="{BB962C8B-B14F-4D97-AF65-F5344CB8AC3E}">
        <p14:creationId xmlns:p14="http://schemas.microsoft.com/office/powerpoint/2010/main" val="139381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059F-A1C5-4663-8FFE-14328B19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 помощью команды man определите, какую опцию команды ls нужно использовать для просмотра содержимое не только указанного каталога, но и подкаталогов, входящих в него. Используйте команду man для просмотра описания следующих команд: cd, pwd, mkdir, rmdir, rm. Поясните основные опции этих команд. Используя информацию, полученную при помощи команды history, выполните модификацию и исполнение нескольких команд из буфера команд.</a:t>
            </a:r>
            <a:endParaRPr lang="ka-GE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A0807-A09C-4321-9C62-D1997CCCC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9" y="1935921"/>
            <a:ext cx="4769095" cy="31370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F443E-09F5-40D5-B05B-1EFB58239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27" y="1935921"/>
            <a:ext cx="4769095" cy="2552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B67C9-E637-4D9D-ABE7-4689DF7D2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1" y="5435216"/>
            <a:ext cx="4426177" cy="844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7025C-E6BC-4893-8C15-A4ECB1506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09" y="5072982"/>
            <a:ext cx="6909155" cy="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4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</TotalTime>
  <Words>238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Sylfaen</vt:lpstr>
      <vt:lpstr>Damask</vt:lpstr>
      <vt:lpstr>Лабораторная работа № 4. Основы интерфейса взаимодействия пользователя с системой Unix на уровне командной строки</vt:lpstr>
      <vt:lpstr>Цель работы </vt:lpstr>
      <vt:lpstr>Определите полное имя вашего домашнего каталога. Далее относительно этого каталога будут выполняться последующие упражнения</vt:lpstr>
      <vt:lpstr>. Перейдите в каталог /tmp. Выведите на экран содержимое каталога /tmp. Для этого используйте команду ls с различными опциями. Поясните разницу в выводимой на экран информации. Определите, есть ли в каталоге /var/spool подкаталог с именем cron? Перейдите в Ваш домашний каталог и выведите на экран его содержимое</vt:lpstr>
      <vt:lpstr>В домашнем каталоге создайте новый каталог с именем newdir. В каталоге ~/newdir создайте новый каталог с именем morefun. В домашнем каталоге создайте одной командой три новых каталога с именами letters, memos, misk. Затем удалите эти каталоги одной командой. Попробуйте удалить ранее созданный каталог ~/newdir командой rm. Проверьте, был ли каталог удалён</vt:lpstr>
      <vt:lpstr>С помощью команды man определите, какую опцию команды ls нужно использовать для просмотра содержимое не только указанного каталога, но и подкаталогов, входящих в него. Используйте команду man для просмотра описания следующих команд: cd, pwd, mkdir, rmdir, rm. Поясните основные опции этих команд. Используя информацию, полученную при помощи команды history, выполните модификацию и исполнение нескольких команд из буфера команд.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4. Основы интерфейса взаимодействия пользователя с системой Unix на уровне командной строки</dc:title>
  <dc:creator>ედუარდ დავითიანი</dc:creator>
  <cp:lastModifiedBy>ედუარდ დავითიანი</cp:lastModifiedBy>
  <cp:revision>1</cp:revision>
  <dcterms:created xsi:type="dcterms:W3CDTF">2022-06-25T09:34:18Z</dcterms:created>
  <dcterms:modified xsi:type="dcterms:W3CDTF">2022-06-25T09:45:57Z</dcterms:modified>
</cp:coreProperties>
</file>