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9" r:id="rId4"/>
    <p:sldId id="261" r:id="rId5"/>
    <p:sldId id="274" r:id="rId6"/>
    <p:sldId id="264" r:id="rId7"/>
    <p:sldId id="279" r:id="rId8"/>
    <p:sldId id="271" r:id="rId9"/>
    <p:sldId id="280" r:id="rId10"/>
    <p:sldId id="281" r:id="rId11"/>
    <p:sldId id="282" r:id="rId12"/>
    <p:sldId id="283" r:id="rId13"/>
    <p:sldId id="285" r:id="rId14"/>
    <p:sldId id="286" r:id="rId15"/>
    <p:sldId id="284" r:id="rId16"/>
    <p:sldId id="287" r:id="rId17"/>
    <p:sldId id="290" r:id="rId18"/>
    <p:sldId id="289" r:id="rId19"/>
    <p:sldId id="291" r:id="rId20"/>
    <p:sldId id="295" r:id="rId21"/>
    <p:sldId id="298" r:id="rId22"/>
    <p:sldId id="297" r:id="rId23"/>
    <p:sldId id="293" r:id="rId24"/>
    <p:sldId id="294" r:id="rId25"/>
    <p:sldId id="296" r:id="rId26"/>
    <p:sldId id="265" r:id="rId27"/>
    <p:sldId id="266" r:id="rId28"/>
    <p:sldId id="299" r:id="rId29"/>
    <p:sldId id="267" r:id="rId30"/>
    <p:sldId id="268" r:id="rId31"/>
    <p:sldId id="269" r:id="rId32"/>
    <p:sldId id="270" r:id="rId33"/>
    <p:sldId id="273" r:id="rId34"/>
    <p:sldId id="27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C6AF0F-D409-47EC-8915-1A67339B9DF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8F0C85C-073F-4E91-81A9-FD1B0BBC3DA4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/>
              </a:solidFill>
            </a:rPr>
            <a:t>e-Health</a:t>
          </a:r>
          <a:endParaRPr lang="en-US" dirty="0">
            <a:solidFill>
              <a:schemeClr val="accent1"/>
            </a:solidFill>
          </a:endParaRPr>
        </a:p>
      </dgm:t>
    </dgm:pt>
    <dgm:pt modelId="{7025C88E-B40B-45B3-AE41-56A4232B885F}" type="parTrans" cxnId="{F3125322-58B2-4E93-9B26-DDFDBB316E15}">
      <dgm:prSet/>
      <dgm:spPr/>
      <dgm:t>
        <a:bodyPr/>
        <a:lstStyle/>
        <a:p>
          <a:endParaRPr lang="en-US"/>
        </a:p>
      </dgm:t>
    </dgm:pt>
    <dgm:pt modelId="{967DBA84-F050-4815-86AD-CE5CFA02DA6D}" type="sibTrans" cxnId="{F3125322-58B2-4E93-9B26-DDFDBB316E15}">
      <dgm:prSet/>
      <dgm:spPr/>
      <dgm:t>
        <a:bodyPr/>
        <a:lstStyle/>
        <a:p>
          <a:endParaRPr lang="en-US"/>
        </a:p>
      </dgm:t>
    </dgm:pt>
    <dgm:pt modelId="{6608D9C0-2145-47C4-BF62-C8E9F528BDFB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DD9D6F1E-00F8-4BA8-8E7D-F5F9820A2C89}" type="parTrans" cxnId="{884EB588-C0EC-42AB-A815-AE3D7EEC7C94}">
      <dgm:prSet/>
      <dgm:spPr/>
      <dgm:t>
        <a:bodyPr/>
        <a:lstStyle/>
        <a:p>
          <a:endParaRPr lang="en-US"/>
        </a:p>
      </dgm:t>
    </dgm:pt>
    <dgm:pt modelId="{4CE05F9B-23A7-47CD-8D52-5F009896BD1A}" type="sibTrans" cxnId="{884EB588-C0EC-42AB-A815-AE3D7EEC7C94}">
      <dgm:prSet/>
      <dgm:spPr/>
      <dgm:t>
        <a:bodyPr/>
        <a:lstStyle/>
        <a:p>
          <a:endParaRPr lang="en-US"/>
        </a:p>
      </dgm:t>
    </dgm:pt>
    <dgm:pt modelId="{FF4A9F27-D0AE-4899-8925-D63E48A6A79E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6EE37E9-B08A-4363-B136-661A3D98F0EC}" type="parTrans" cxnId="{6B6007DE-B8A0-4EE4-9BE9-2F8C0B9554ED}">
      <dgm:prSet/>
      <dgm:spPr/>
      <dgm:t>
        <a:bodyPr/>
        <a:lstStyle/>
        <a:p>
          <a:endParaRPr lang="en-US"/>
        </a:p>
      </dgm:t>
    </dgm:pt>
    <dgm:pt modelId="{1BDE3E18-00C7-4639-A6CC-458628C5B4DB}" type="sibTrans" cxnId="{6B6007DE-B8A0-4EE4-9BE9-2F8C0B9554ED}">
      <dgm:prSet/>
      <dgm:spPr/>
      <dgm:t>
        <a:bodyPr/>
        <a:lstStyle/>
        <a:p>
          <a:endParaRPr lang="en-US"/>
        </a:p>
      </dgm:t>
    </dgm:pt>
    <dgm:pt modelId="{D3AE8875-54AC-4300-AFDA-43266A2629F0}" type="pres">
      <dgm:prSet presAssocID="{82C6AF0F-D409-47EC-8915-1A67339B9DF2}" presName="root" presStyleCnt="0">
        <dgm:presLayoutVars>
          <dgm:dir/>
          <dgm:resizeHandles val="exact"/>
        </dgm:presLayoutVars>
      </dgm:prSet>
      <dgm:spPr/>
    </dgm:pt>
    <dgm:pt modelId="{563376F7-4323-4CFC-82FE-9C5A3F6E1919}" type="pres">
      <dgm:prSet presAssocID="{D8F0C85C-073F-4E91-81A9-FD1B0BBC3DA4}" presName="compNode" presStyleCnt="0"/>
      <dgm:spPr/>
    </dgm:pt>
    <dgm:pt modelId="{076C55E0-C14F-4FC1-A4C4-0A32E745D13B}" type="pres">
      <dgm:prSet presAssocID="{D8F0C85C-073F-4E91-81A9-FD1B0BBC3DA4}" presName="iconBgRect" presStyleLbl="bgShp" presStyleIdx="0" presStyleCnt="3" custLinFactNeighborX="1527"/>
      <dgm:spPr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</dgm:spPr>
    </dgm:pt>
    <dgm:pt modelId="{4169A764-CFD5-4C83-A549-47B2F6DD17A6}" type="pres">
      <dgm:prSet presAssocID="{D8F0C85C-073F-4E91-81A9-FD1B0BBC3DA4}" presName="iconRect" presStyleLbl="node1" presStyleIdx="0" presStyleCnt="3" custLinFactNeighborY="29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copio con riempimento a tinta unita"/>
        </a:ext>
      </dgm:extLst>
    </dgm:pt>
    <dgm:pt modelId="{4A81AAB6-326E-4501-961F-0380A15D53E5}" type="pres">
      <dgm:prSet presAssocID="{D8F0C85C-073F-4E91-81A9-FD1B0BBC3DA4}" presName="spaceRect" presStyleCnt="0"/>
      <dgm:spPr/>
    </dgm:pt>
    <dgm:pt modelId="{2F62CA67-8A3E-48C6-A619-57E0E0F85273}" type="pres">
      <dgm:prSet presAssocID="{D8F0C85C-073F-4E91-81A9-FD1B0BBC3DA4}" presName="textRect" presStyleLbl="revTx" presStyleIdx="0" presStyleCnt="3" custScaleX="102588" custScaleY="177027">
        <dgm:presLayoutVars>
          <dgm:chMax val="1"/>
          <dgm:chPref val="1"/>
        </dgm:presLayoutVars>
      </dgm:prSet>
      <dgm:spPr/>
    </dgm:pt>
    <dgm:pt modelId="{713B958D-8CEF-49FD-955D-0E63B3FB7A20}" type="pres">
      <dgm:prSet presAssocID="{967DBA84-F050-4815-86AD-CE5CFA02DA6D}" presName="sibTrans" presStyleCnt="0"/>
      <dgm:spPr/>
    </dgm:pt>
    <dgm:pt modelId="{7E2DCBFB-3396-41FA-B7EF-578481164890}" type="pres">
      <dgm:prSet presAssocID="{6608D9C0-2145-47C4-BF62-C8E9F528BDFB}" presName="compNode" presStyleCnt="0"/>
      <dgm:spPr/>
    </dgm:pt>
    <dgm:pt modelId="{58C6A631-6462-485F-912F-D4E3409D1C48}" type="pres">
      <dgm:prSet presAssocID="{6608D9C0-2145-47C4-BF62-C8E9F528BDF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</dgm:spPr>
    </dgm:pt>
    <dgm:pt modelId="{C2DA3F91-D4D9-40A7-868C-688543624C1E}" type="pres">
      <dgm:prSet presAssocID="{6608D9C0-2145-47C4-BF62-C8E9F528BD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mo soccorso con riempimento a tinta unita"/>
        </a:ext>
      </dgm:extLst>
    </dgm:pt>
    <dgm:pt modelId="{A0F69371-5E12-4FD0-9B0C-29F0C03ACDB7}" type="pres">
      <dgm:prSet presAssocID="{6608D9C0-2145-47C4-BF62-C8E9F528BDFB}" presName="spaceRect" presStyleCnt="0"/>
      <dgm:spPr/>
    </dgm:pt>
    <dgm:pt modelId="{0863CFBC-9154-4F99-9B06-85F96DC62243}" type="pres">
      <dgm:prSet presAssocID="{6608D9C0-2145-47C4-BF62-C8E9F528BDFB}" presName="textRect" presStyleLbl="revTx" presStyleIdx="1" presStyleCnt="3" custScaleX="104951" custScaleY="177027" custLinFactNeighborX="-1294" custLinFactNeighborY="2618">
        <dgm:presLayoutVars>
          <dgm:chMax val="1"/>
          <dgm:chPref val="1"/>
        </dgm:presLayoutVars>
      </dgm:prSet>
      <dgm:spPr/>
    </dgm:pt>
    <dgm:pt modelId="{5481E0C2-15DF-420E-B50C-65658D30BA30}" type="pres">
      <dgm:prSet presAssocID="{4CE05F9B-23A7-47CD-8D52-5F009896BD1A}" presName="sibTrans" presStyleCnt="0"/>
      <dgm:spPr/>
    </dgm:pt>
    <dgm:pt modelId="{5944B080-DA80-4137-9936-16EBFA76918D}" type="pres">
      <dgm:prSet presAssocID="{FF4A9F27-D0AE-4899-8925-D63E48A6A79E}" presName="compNode" presStyleCnt="0"/>
      <dgm:spPr/>
    </dgm:pt>
    <dgm:pt modelId="{AA8EDE54-F7FC-4C5F-BF21-07ADE5C029E3}" type="pres">
      <dgm:prSet presAssocID="{FF4A9F27-D0AE-4899-8925-D63E48A6A79E}" presName="iconBgRect" presStyleLbl="bgShp" presStyleIdx="2" presStyleCnt="3" custLinFactNeighborY="-4581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</dgm:spPr>
    </dgm:pt>
    <dgm:pt modelId="{FCFF82A6-57B1-459A-917B-9AB4ED110D23}" type="pres">
      <dgm:prSet presAssocID="{FF4A9F27-D0AE-4899-8925-D63E48A6A79E}" presName="iconRect" presStyleLbl="node1" presStyleIdx="2" presStyleCnt="3" custScaleX="92043" custScaleY="79196" custLinFactNeighborX="-1347" custLinFactNeighborY="3914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o (femminile) con riempimento a tinta unita"/>
        </a:ext>
      </dgm:extLst>
    </dgm:pt>
    <dgm:pt modelId="{A3995492-45C6-4977-AA5F-D8232B55CEE4}" type="pres">
      <dgm:prSet presAssocID="{FF4A9F27-D0AE-4899-8925-D63E48A6A79E}" presName="spaceRect" presStyleCnt="0"/>
      <dgm:spPr/>
    </dgm:pt>
    <dgm:pt modelId="{16D013B8-9700-4226-85F7-9992B847B40B}" type="pres">
      <dgm:prSet presAssocID="{FF4A9F27-D0AE-4899-8925-D63E48A6A79E}" presName="textRect" presStyleLbl="revTx" presStyleIdx="2" presStyleCnt="3" custScaleX="76732" custLinFactNeighborX="373" custLinFactNeighborY="-35388">
        <dgm:presLayoutVars>
          <dgm:chMax val="1"/>
          <dgm:chPref val="1"/>
        </dgm:presLayoutVars>
      </dgm:prSet>
      <dgm:spPr/>
    </dgm:pt>
  </dgm:ptLst>
  <dgm:cxnLst>
    <dgm:cxn modelId="{69470C10-9D4D-487B-980F-9FB911CD3C6B}" type="presOf" srcId="{82C6AF0F-D409-47EC-8915-1A67339B9DF2}" destId="{D3AE8875-54AC-4300-AFDA-43266A2629F0}" srcOrd="0" destOrd="0" presId="urn:microsoft.com/office/officeart/2018/5/layout/IconLeafLabelList"/>
    <dgm:cxn modelId="{F90D321A-75B4-4AEB-BDA3-0D705CC269B3}" type="presOf" srcId="{FF4A9F27-D0AE-4899-8925-D63E48A6A79E}" destId="{16D013B8-9700-4226-85F7-9992B847B40B}" srcOrd="0" destOrd="0" presId="urn:microsoft.com/office/officeart/2018/5/layout/IconLeafLabelList"/>
    <dgm:cxn modelId="{F3125322-58B2-4E93-9B26-DDFDBB316E15}" srcId="{82C6AF0F-D409-47EC-8915-1A67339B9DF2}" destId="{D8F0C85C-073F-4E91-81A9-FD1B0BBC3DA4}" srcOrd="0" destOrd="0" parTransId="{7025C88E-B40B-45B3-AE41-56A4232B885F}" sibTransId="{967DBA84-F050-4815-86AD-CE5CFA02DA6D}"/>
    <dgm:cxn modelId="{884EB588-C0EC-42AB-A815-AE3D7EEC7C94}" srcId="{82C6AF0F-D409-47EC-8915-1A67339B9DF2}" destId="{6608D9C0-2145-47C4-BF62-C8E9F528BDFB}" srcOrd="1" destOrd="0" parTransId="{DD9D6F1E-00F8-4BA8-8E7D-F5F9820A2C89}" sibTransId="{4CE05F9B-23A7-47CD-8D52-5F009896BD1A}"/>
    <dgm:cxn modelId="{C0F9C9B9-AADC-41D2-8630-40F40AD0ED6A}" type="presOf" srcId="{D8F0C85C-073F-4E91-81A9-FD1B0BBC3DA4}" destId="{2F62CA67-8A3E-48C6-A619-57E0E0F85273}" srcOrd="0" destOrd="0" presId="urn:microsoft.com/office/officeart/2018/5/layout/IconLeafLabelList"/>
    <dgm:cxn modelId="{6B6007DE-B8A0-4EE4-9BE9-2F8C0B9554ED}" srcId="{82C6AF0F-D409-47EC-8915-1A67339B9DF2}" destId="{FF4A9F27-D0AE-4899-8925-D63E48A6A79E}" srcOrd="2" destOrd="0" parTransId="{76EE37E9-B08A-4363-B136-661A3D98F0EC}" sibTransId="{1BDE3E18-00C7-4639-A6CC-458628C5B4DB}"/>
    <dgm:cxn modelId="{8FBED2EA-7552-47E1-9465-628035DFE0F7}" type="presOf" srcId="{6608D9C0-2145-47C4-BF62-C8E9F528BDFB}" destId="{0863CFBC-9154-4F99-9B06-85F96DC62243}" srcOrd="0" destOrd="0" presId="urn:microsoft.com/office/officeart/2018/5/layout/IconLeafLabelList"/>
    <dgm:cxn modelId="{E6A0B0CD-3B0D-48CB-829F-C7E3E31B4D65}" type="presParOf" srcId="{D3AE8875-54AC-4300-AFDA-43266A2629F0}" destId="{563376F7-4323-4CFC-82FE-9C5A3F6E1919}" srcOrd="0" destOrd="0" presId="urn:microsoft.com/office/officeart/2018/5/layout/IconLeafLabelList"/>
    <dgm:cxn modelId="{2B4E17E8-FF60-462C-BFB1-3B633E30389D}" type="presParOf" srcId="{563376F7-4323-4CFC-82FE-9C5A3F6E1919}" destId="{076C55E0-C14F-4FC1-A4C4-0A32E745D13B}" srcOrd="0" destOrd="0" presId="urn:microsoft.com/office/officeart/2018/5/layout/IconLeafLabelList"/>
    <dgm:cxn modelId="{CE5D52F8-6ED9-4680-B54C-D985E5B50BA5}" type="presParOf" srcId="{563376F7-4323-4CFC-82FE-9C5A3F6E1919}" destId="{4169A764-CFD5-4C83-A549-47B2F6DD17A6}" srcOrd="1" destOrd="0" presId="urn:microsoft.com/office/officeart/2018/5/layout/IconLeafLabelList"/>
    <dgm:cxn modelId="{0667F2FA-265B-42CB-B94B-8E8C60B9AE4E}" type="presParOf" srcId="{563376F7-4323-4CFC-82FE-9C5A3F6E1919}" destId="{4A81AAB6-326E-4501-961F-0380A15D53E5}" srcOrd="2" destOrd="0" presId="urn:microsoft.com/office/officeart/2018/5/layout/IconLeafLabelList"/>
    <dgm:cxn modelId="{2FD5C299-545D-434D-9462-A502EAC43D91}" type="presParOf" srcId="{563376F7-4323-4CFC-82FE-9C5A3F6E1919}" destId="{2F62CA67-8A3E-48C6-A619-57E0E0F85273}" srcOrd="3" destOrd="0" presId="urn:microsoft.com/office/officeart/2018/5/layout/IconLeafLabelList"/>
    <dgm:cxn modelId="{A2E9CFEC-F4EB-4D60-AA20-BD6CE1E08569}" type="presParOf" srcId="{D3AE8875-54AC-4300-AFDA-43266A2629F0}" destId="{713B958D-8CEF-49FD-955D-0E63B3FB7A20}" srcOrd="1" destOrd="0" presId="urn:microsoft.com/office/officeart/2018/5/layout/IconLeafLabelList"/>
    <dgm:cxn modelId="{EB795B63-6399-4E7C-94D3-EA39A8935EB8}" type="presParOf" srcId="{D3AE8875-54AC-4300-AFDA-43266A2629F0}" destId="{7E2DCBFB-3396-41FA-B7EF-578481164890}" srcOrd="2" destOrd="0" presId="urn:microsoft.com/office/officeart/2018/5/layout/IconLeafLabelList"/>
    <dgm:cxn modelId="{0761F0F8-4119-4545-A9DF-1E3D93A94824}" type="presParOf" srcId="{7E2DCBFB-3396-41FA-B7EF-578481164890}" destId="{58C6A631-6462-485F-912F-D4E3409D1C48}" srcOrd="0" destOrd="0" presId="urn:microsoft.com/office/officeart/2018/5/layout/IconLeafLabelList"/>
    <dgm:cxn modelId="{6C7DE349-71F3-4601-BFBF-268AF448E86A}" type="presParOf" srcId="{7E2DCBFB-3396-41FA-B7EF-578481164890}" destId="{C2DA3F91-D4D9-40A7-868C-688543624C1E}" srcOrd="1" destOrd="0" presId="urn:microsoft.com/office/officeart/2018/5/layout/IconLeafLabelList"/>
    <dgm:cxn modelId="{FC63B516-66A7-44D4-8022-F5F620B192D2}" type="presParOf" srcId="{7E2DCBFB-3396-41FA-B7EF-578481164890}" destId="{A0F69371-5E12-4FD0-9B0C-29F0C03ACDB7}" srcOrd="2" destOrd="0" presId="urn:microsoft.com/office/officeart/2018/5/layout/IconLeafLabelList"/>
    <dgm:cxn modelId="{B66CA3C3-8212-4B9E-BE32-BD5E3B73A9F3}" type="presParOf" srcId="{7E2DCBFB-3396-41FA-B7EF-578481164890}" destId="{0863CFBC-9154-4F99-9B06-85F96DC62243}" srcOrd="3" destOrd="0" presId="urn:microsoft.com/office/officeart/2018/5/layout/IconLeafLabelList"/>
    <dgm:cxn modelId="{10CEE9FE-E496-4119-8033-3B0ACBB79980}" type="presParOf" srcId="{D3AE8875-54AC-4300-AFDA-43266A2629F0}" destId="{5481E0C2-15DF-420E-B50C-65658D30BA30}" srcOrd="3" destOrd="0" presId="urn:microsoft.com/office/officeart/2018/5/layout/IconLeafLabelList"/>
    <dgm:cxn modelId="{B1558597-073D-4047-9808-49226C8904E6}" type="presParOf" srcId="{D3AE8875-54AC-4300-AFDA-43266A2629F0}" destId="{5944B080-DA80-4137-9936-16EBFA76918D}" srcOrd="4" destOrd="0" presId="urn:microsoft.com/office/officeart/2018/5/layout/IconLeafLabelList"/>
    <dgm:cxn modelId="{9BEADF7B-4F57-4952-B623-1A7D3546B84D}" type="presParOf" srcId="{5944B080-DA80-4137-9936-16EBFA76918D}" destId="{AA8EDE54-F7FC-4C5F-BF21-07ADE5C029E3}" srcOrd="0" destOrd="0" presId="urn:microsoft.com/office/officeart/2018/5/layout/IconLeafLabelList"/>
    <dgm:cxn modelId="{A4AD5EEA-F49C-4377-9E1F-E1846F7FAF78}" type="presParOf" srcId="{5944B080-DA80-4137-9936-16EBFA76918D}" destId="{FCFF82A6-57B1-459A-917B-9AB4ED110D23}" srcOrd="1" destOrd="0" presId="urn:microsoft.com/office/officeart/2018/5/layout/IconLeafLabelList"/>
    <dgm:cxn modelId="{72A65EEB-685A-4EBB-A01E-4D6E9E928A39}" type="presParOf" srcId="{5944B080-DA80-4137-9936-16EBFA76918D}" destId="{A3995492-45C6-4977-AA5F-D8232B55CEE4}" srcOrd="2" destOrd="0" presId="urn:microsoft.com/office/officeart/2018/5/layout/IconLeafLabelList"/>
    <dgm:cxn modelId="{AFECD53D-FE48-4F2D-BC82-0423CF6AC477}" type="presParOf" srcId="{5944B080-DA80-4137-9936-16EBFA76918D}" destId="{16D013B8-9700-4226-85F7-9992B847B40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Guarantee a 24/7 supervision to patients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21ACB8D6-670B-4E54-A13E-BCA0F79A6F52}">
      <dgm:prSet/>
      <dgm:spPr/>
      <dgm:t>
        <a:bodyPr/>
        <a:lstStyle/>
        <a:p>
          <a:r>
            <a:rPr lang="en-US" dirty="0"/>
            <a:t>Receive a message with longitude and latitude of the patient in critical condition </a:t>
          </a:r>
        </a:p>
      </dgm:t>
    </dgm:pt>
    <dgm:pt modelId="{C9F049F1-EFE1-40CD-88B7-CAD66BFFBFDF}" type="parTrans" cxnId="{F81F961A-1F67-4513-8530-748131CE84A2}">
      <dgm:prSet/>
      <dgm:spPr/>
      <dgm:t>
        <a:bodyPr/>
        <a:lstStyle/>
        <a:p>
          <a:endParaRPr lang="en-US"/>
        </a:p>
      </dgm:t>
    </dgm:pt>
    <dgm:pt modelId="{C6A63D0C-3B09-4196-A880-E577D52A6E50}" type="sibTrans" cxnId="{F81F961A-1F67-4513-8530-748131CE84A2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22673371-1E49-4CF7-AB68-62EF6E2F4B4D}" type="pres">
      <dgm:prSet presAssocID="{FE60A273-4136-4D5A-83EA-087F2D5C38A0}" presName="childNode" presStyleLbl="node1" presStyleIdx="1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2" presStyleCnt="4">
        <dgm:presLayoutVars>
          <dgm:bulletEnabled val="1"/>
        </dgm:presLayoutVars>
      </dgm:prSet>
      <dgm:spPr/>
    </dgm:pt>
    <dgm:pt modelId="{E4B0901C-DF07-4AC1-AA8B-C388AAA67059}" type="pres">
      <dgm:prSet presAssocID="{1EF54578-7704-4550-9D39-EC1B8CA79762}" presName="aSpace2" presStyleCnt="0"/>
      <dgm:spPr/>
    </dgm:pt>
    <dgm:pt modelId="{92E82E09-7F30-4ED5-83BA-F131EB5C2F5B}" type="pres">
      <dgm:prSet presAssocID="{21ACB8D6-670B-4E54-A13E-BCA0F79A6F52}" presName="childNode" presStyleLbl="node1" presStyleIdx="3" presStyleCnt="4" custLinFactNeighborX="103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81F961A-1F67-4513-8530-748131CE84A2}" srcId="{A41D68BB-C3C1-4ED2-A238-C30EAB374334}" destId="{21ACB8D6-670B-4E54-A13E-BCA0F79A6F52}" srcOrd="1" destOrd="0" parTransId="{C9F049F1-EFE1-40CD-88B7-CAD66BFFBFDF}" sibTransId="{C6A63D0C-3B09-4196-A880-E577D52A6E50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1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EC477DEA-048B-4F3C-9662-1B83E9C96B57}" type="presOf" srcId="{21ACB8D6-670B-4E54-A13E-BCA0F79A6F52}" destId="{92E82E09-7F30-4ED5-83BA-F131EB5C2F5B}" srcOrd="0" destOrd="0" presId="urn:microsoft.com/office/officeart/2005/8/layout/lProcess2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407B2B3F-3B01-469D-A9E8-A4FB89B639B1}" type="presParOf" srcId="{1E69EACE-C612-4199-A885-7316303C97A3}" destId="{22673371-1E49-4CF7-AB68-62EF6E2F4B4D}" srcOrd="2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A0B8D3CE-EB54-474A-83A8-BB8DD33CB949}" type="presParOf" srcId="{1BB2AE7A-CD26-4C29-B725-7F9CF188EECA}" destId="{E4B0901C-DF07-4AC1-AA8B-C388AAA67059}" srcOrd="1" destOrd="0" presId="urn:microsoft.com/office/officeart/2005/8/layout/lProcess2"/>
    <dgm:cxn modelId="{F608BCD4-AF60-4A3C-8B99-6C1CF6125608}" type="presParOf" srcId="{1BB2AE7A-CD26-4C29-B725-7F9CF188EECA}" destId="{92E82E09-7F30-4ED5-83BA-F131EB5C2F5B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8C7AE1-92E9-4B28-9383-EBAB3FC3E97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3FCFED-B734-48D0-A91D-E9FAFAB9E4E1}">
      <dgm:prSet phldrT="[Testo]"/>
      <dgm:spPr/>
      <dgm:t>
        <a:bodyPr/>
        <a:lstStyle/>
        <a:p>
          <a:r>
            <a:rPr lang="en-US" dirty="0"/>
            <a:t>1)Prevent</a:t>
          </a:r>
        </a:p>
      </dgm:t>
    </dgm:pt>
    <dgm:pt modelId="{3A26CFD1-1E6F-4A0F-9AA4-2B68FBB68841}" type="parTrans" cxnId="{A7F54378-CB46-4B68-B5BB-4D6832447A03}">
      <dgm:prSet/>
      <dgm:spPr/>
      <dgm:t>
        <a:bodyPr/>
        <a:lstStyle/>
        <a:p>
          <a:endParaRPr lang="en-US"/>
        </a:p>
      </dgm:t>
    </dgm:pt>
    <dgm:pt modelId="{9B44E882-F644-4265-9169-B477600197C9}" type="sibTrans" cxnId="{A7F54378-CB46-4B68-B5BB-4D6832447A03}">
      <dgm:prSet/>
      <dgm:spPr/>
      <dgm:t>
        <a:bodyPr/>
        <a:lstStyle/>
        <a:p>
          <a:endParaRPr lang="en-US"/>
        </a:p>
      </dgm:t>
    </dgm:pt>
    <dgm:pt modelId="{75E1A8BC-DA5E-4D0C-85AE-807BE798AB68}">
      <dgm:prSet phldrT="[Testo]"/>
      <dgm:spPr/>
      <dgm:t>
        <a:bodyPr/>
        <a:lstStyle/>
        <a:p>
          <a:r>
            <a:rPr lang="en-US" dirty="0"/>
            <a:t>prevent critical events and/or guarantee an immediate response (such as stroke in cardiovascular patients) </a:t>
          </a:r>
        </a:p>
      </dgm:t>
    </dgm:pt>
    <dgm:pt modelId="{191CF467-E778-45FE-B6FB-B83073AB87AF}" type="parTrans" cxnId="{4CE21705-DDD2-4A90-A24A-C1C36EC35EB0}">
      <dgm:prSet/>
      <dgm:spPr/>
      <dgm:t>
        <a:bodyPr/>
        <a:lstStyle/>
        <a:p>
          <a:endParaRPr lang="en-US"/>
        </a:p>
      </dgm:t>
    </dgm:pt>
    <dgm:pt modelId="{665FC842-A451-4594-AB9C-938AF1BFFB6C}" type="sibTrans" cxnId="{4CE21705-DDD2-4A90-A24A-C1C36EC35EB0}">
      <dgm:prSet/>
      <dgm:spPr/>
      <dgm:t>
        <a:bodyPr/>
        <a:lstStyle/>
        <a:p>
          <a:endParaRPr lang="en-US"/>
        </a:p>
      </dgm:t>
    </dgm:pt>
    <dgm:pt modelId="{B334973F-8FBA-48BC-9365-0CCFD07B63EB}">
      <dgm:prSet phldrT="[Testo]"/>
      <dgm:spPr/>
      <dgm:t>
        <a:bodyPr/>
        <a:lstStyle/>
        <a:p>
          <a:r>
            <a:rPr lang="en-US" dirty="0"/>
            <a:t>2)Simplify</a:t>
          </a:r>
        </a:p>
      </dgm:t>
    </dgm:pt>
    <dgm:pt modelId="{989B3404-8869-471E-85F4-6E0D374167B7}" type="parTrans" cxnId="{EA398D3B-DCC8-4B81-AAD9-7EF4EF27F804}">
      <dgm:prSet/>
      <dgm:spPr/>
      <dgm:t>
        <a:bodyPr/>
        <a:lstStyle/>
        <a:p>
          <a:endParaRPr lang="en-US"/>
        </a:p>
      </dgm:t>
    </dgm:pt>
    <dgm:pt modelId="{71580747-7C40-460B-9EAF-46BE8DCD2C8B}" type="sibTrans" cxnId="{EA398D3B-DCC8-4B81-AAD9-7EF4EF27F804}">
      <dgm:prSet/>
      <dgm:spPr/>
      <dgm:t>
        <a:bodyPr/>
        <a:lstStyle/>
        <a:p>
          <a:endParaRPr lang="en-US"/>
        </a:p>
      </dgm:t>
    </dgm:pt>
    <dgm:pt modelId="{C3F371BD-0C8D-4703-9147-F932C115B2AF}">
      <dgm:prSet phldrT="[Testo]"/>
      <dgm:spPr/>
      <dgm:t>
        <a:bodyPr/>
        <a:lstStyle/>
        <a:p>
          <a:r>
            <a:rPr lang="en-US" dirty="0"/>
            <a:t>simplify personal therapies (such as insulin self-injection for diabetic people) </a:t>
          </a:r>
        </a:p>
      </dgm:t>
    </dgm:pt>
    <dgm:pt modelId="{4C128ECD-E63E-4232-BB87-1AE9AC0A42FB}" type="parTrans" cxnId="{4FA14964-26F4-46F4-B786-4B93BAD28A2E}">
      <dgm:prSet/>
      <dgm:spPr/>
      <dgm:t>
        <a:bodyPr/>
        <a:lstStyle/>
        <a:p>
          <a:endParaRPr lang="en-US"/>
        </a:p>
      </dgm:t>
    </dgm:pt>
    <dgm:pt modelId="{92CAEF73-DBB7-4727-A02E-D502986FE11B}" type="sibTrans" cxnId="{4FA14964-26F4-46F4-B786-4B93BAD28A2E}">
      <dgm:prSet/>
      <dgm:spPr/>
      <dgm:t>
        <a:bodyPr/>
        <a:lstStyle/>
        <a:p>
          <a:endParaRPr lang="en-US"/>
        </a:p>
      </dgm:t>
    </dgm:pt>
    <dgm:pt modelId="{8C94B5F0-3FCD-448E-AE89-4F3B64949662}">
      <dgm:prSet phldrT="[Testo]"/>
      <dgm:spPr/>
      <dgm:t>
        <a:bodyPr/>
        <a:lstStyle/>
        <a:p>
          <a:r>
            <a:rPr lang="en-US" dirty="0"/>
            <a:t>3)Automate</a:t>
          </a:r>
        </a:p>
      </dgm:t>
    </dgm:pt>
    <dgm:pt modelId="{63345460-36BD-49A3-AF01-FE2BD5B37962}" type="parTrans" cxnId="{E3A6F4E1-DDB7-4D58-80FD-200920ACCD61}">
      <dgm:prSet/>
      <dgm:spPr/>
      <dgm:t>
        <a:bodyPr/>
        <a:lstStyle/>
        <a:p>
          <a:endParaRPr lang="en-US"/>
        </a:p>
      </dgm:t>
    </dgm:pt>
    <dgm:pt modelId="{D45DADFC-2C72-4AE7-91D6-584BDB5702F3}" type="sibTrans" cxnId="{E3A6F4E1-DDB7-4D58-80FD-200920ACCD61}">
      <dgm:prSet/>
      <dgm:spPr/>
      <dgm:t>
        <a:bodyPr/>
        <a:lstStyle/>
        <a:p>
          <a:endParaRPr lang="en-US"/>
        </a:p>
      </dgm:t>
    </dgm:pt>
    <dgm:pt modelId="{0BDA3F7B-5D84-43D5-B2F3-07EAC84CFBEE}">
      <dgm:prSet phldrT="[Testo]"/>
      <dgm:spPr/>
      <dgm:t>
        <a:bodyPr/>
        <a:lstStyle/>
        <a:p>
          <a:r>
            <a:rPr lang="en-US" dirty="0"/>
            <a:t>automate signal acquisition for easier quantification of disease evolution (such as </a:t>
          </a:r>
          <a:r>
            <a:rPr lang="en-US" dirty="0" err="1"/>
            <a:t>sensorized</a:t>
          </a:r>
          <a:r>
            <a:rPr lang="en-US" dirty="0"/>
            <a:t> </a:t>
          </a:r>
          <a:r>
            <a:rPr lang="en-US" dirty="0" err="1"/>
            <a:t>orthesis</a:t>
          </a:r>
          <a:r>
            <a:rPr lang="en-US" dirty="0"/>
            <a:t> for postural disease patients) </a:t>
          </a:r>
        </a:p>
      </dgm:t>
    </dgm:pt>
    <dgm:pt modelId="{A1F09E47-86B9-4493-BACE-3DBCD1FFA145}" type="parTrans" cxnId="{56903B89-F60A-45C4-A5AA-88EAFE83787B}">
      <dgm:prSet/>
      <dgm:spPr/>
      <dgm:t>
        <a:bodyPr/>
        <a:lstStyle/>
        <a:p>
          <a:endParaRPr lang="en-US"/>
        </a:p>
      </dgm:t>
    </dgm:pt>
    <dgm:pt modelId="{084FBFC7-5EC2-4B26-ABA3-8A28BA540C25}" type="sibTrans" cxnId="{56903B89-F60A-45C4-A5AA-88EAFE83787B}">
      <dgm:prSet/>
      <dgm:spPr/>
      <dgm:t>
        <a:bodyPr/>
        <a:lstStyle/>
        <a:p>
          <a:endParaRPr lang="en-US"/>
        </a:p>
      </dgm:t>
    </dgm:pt>
    <dgm:pt modelId="{CF33C18B-2651-47EA-8289-395E13EDCAC7}" type="pres">
      <dgm:prSet presAssocID="{0D8C7AE1-92E9-4B28-9383-EBAB3FC3E978}" presName="Name0" presStyleCnt="0">
        <dgm:presLayoutVars>
          <dgm:dir/>
          <dgm:animLvl val="lvl"/>
          <dgm:resizeHandles val="exact"/>
        </dgm:presLayoutVars>
      </dgm:prSet>
      <dgm:spPr/>
    </dgm:pt>
    <dgm:pt modelId="{08FB3913-128B-40F6-A684-498C1DA886FC}" type="pres">
      <dgm:prSet presAssocID="{BB3FCFED-B734-48D0-A91D-E9FAFAB9E4E1}" presName="linNode" presStyleCnt="0"/>
      <dgm:spPr/>
    </dgm:pt>
    <dgm:pt modelId="{000ACA61-DF68-4840-975C-5F607251CC82}" type="pres">
      <dgm:prSet presAssocID="{BB3FCFED-B734-48D0-A91D-E9FAFAB9E4E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03F6D47-AF27-4FA9-9843-CAEA076BF14E}" type="pres">
      <dgm:prSet presAssocID="{BB3FCFED-B734-48D0-A91D-E9FAFAB9E4E1}" presName="descendantText" presStyleLbl="alignAccFollowNode1" presStyleIdx="0" presStyleCnt="3">
        <dgm:presLayoutVars>
          <dgm:bulletEnabled val="1"/>
        </dgm:presLayoutVars>
      </dgm:prSet>
      <dgm:spPr/>
    </dgm:pt>
    <dgm:pt modelId="{4723B1E8-ED7A-45E3-92E8-9548CC60B0B8}" type="pres">
      <dgm:prSet presAssocID="{9B44E882-F644-4265-9169-B477600197C9}" presName="sp" presStyleCnt="0"/>
      <dgm:spPr/>
    </dgm:pt>
    <dgm:pt modelId="{15514ABA-1DE0-469C-AAE2-B506412229E6}" type="pres">
      <dgm:prSet presAssocID="{B334973F-8FBA-48BC-9365-0CCFD07B63EB}" presName="linNode" presStyleCnt="0"/>
      <dgm:spPr/>
    </dgm:pt>
    <dgm:pt modelId="{D87C8040-5443-4355-84C6-DB8B185DAE9C}" type="pres">
      <dgm:prSet presAssocID="{B334973F-8FBA-48BC-9365-0CCFD07B63E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1C5CF05-64E6-4648-A43E-86893D81F3AF}" type="pres">
      <dgm:prSet presAssocID="{B334973F-8FBA-48BC-9365-0CCFD07B63EB}" presName="descendantText" presStyleLbl="alignAccFollowNode1" presStyleIdx="1" presStyleCnt="3">
        <dgm:presLayoutVars>
          <dgm:bulletEnabled val="1"/>
        </dgm:presLayoutVars>
      </dgm:prSet>
      <dgm:spPr/>
    </dgm:pt>
    <dgm:pt modelId="{5B3387B8-6270-4EC7-9D59-506F59D8AB7F}" type="pres">
      <dgm:prSet presAssocID="{71580747-7C40-460B-9EAF-46BE8DCD2C8B}" presName="sp" presStyleCnt="0"/>
      <dgm:spPr/>
    </dgm:pt>
    <dgm:pt modelId="{18228870-5460-45C6-904C-4D49E9C02D75}" type="pres">
      <dgm:prSet presAssocID="{8C94B5F0-3FCD-448E-AE89-4F3B64949662}" presName="linNode" presStyleCnt="0"/>
      <dgm:spPr/>
    </dgm:pt>
    <dgm:pt modelId="{BE79F12C-6ADB-4FE9-AC06-0D0EBC1703A3}" type="pres">
      <dgm:prSet presAssocID="{8C94B5F0-3FCD-448E-AE89-4F3B6494966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425CF26-054C-482C-B22E-FE3C7AE43322}" type="pres">
      <dgm:prSet presAssocID="{8C94B5F0-3FCD-448E-AE89-4F3B6494966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CE21705-DDD2-4A90-A24A-C1C36EC35EB0}" srcId="{BB3FCFED-B734-48D0-A91D-E9FAFAB9E4E1}" destId="{75E1A8BC-DA5E-4D0C-85AE-807BE798AB68}" srcOrd="0" destOrd="0" parTransId="{191CF467-E778-45FE-B6FB-B83073AB87AF}" sibTransId="{665FC842-A451-4594-AB9C-938AF1BFFB6C}"/>
    <dgm:cxn modelId="{9B5C131C-36FC-42D1-A233-25DA2E030589}" type="presOf" srcId="{BB3FCFED-B734-48D0-A91D-E9FAFAB9E4E1}" destId="{000ACA61-DF68-4840-975C-5F607251CC82}" srcOrd="0" destOrd="0" presId="urn:microsoft.com/office/officeart/2005/8/layout/vList5"/>
    <dgm:cxn modelId="{CF885734-73CB-4FC6-A439-BE2E17B0F33F}" type="presOf" srcId="{8C94B5F0-3FCD-448E-AE89-4F3B64949662}" destId="{BE79F12C-6ADB-4FE9-AC06-0D0EBC1703A3}" srcOrd="0" destOrd="0" presId="urn:microsoft.com/office/officeart/2005/8/layout/vList5"/>
    <dgm:cxn modelId="{5A436A3A-002C-47D0-B5E2-FBF286856A21}" type="presOf" srcId="{0BDA3F7B-5D84-43D5-B2F3-07EAC84CFBEE}" destId="{1425CF26-054C-482C-B22E-FE3C7AE43322}" srcOrd="0" destOrd="0" presId="urn:microsoft.com/office/officeart/2005/8/layout/vList5"/>
    <dgm:cxn modelId="{EA398D3B-DCC8-4B81-AAD9-7EF4EF27F804}" srcId="{0D8C7AE1-92E9-4B28-9383-EBAB3FC3E978}" destId="{B334973F-8FBA-48BC-9365-0CCFD07B63EB}" srcOrd="1" destOrd="0" parTransId="{989B3404-8869-471E-85F4-6E0D374167B7}" sibTransId="{71580747-7C40-460B-9EAF-46BE8DCD2C8B}"/>
    <dgm:cxn modelId="{4FA14964-26F4-46F4-B786-4B93BAD28A2E}" srcId="{B334973F-8FBA-48BC-9365-0CCFD07B63EB}" destId="{C3F371BD-0C8D-4703-9147-F932C115B2AF}" srcOrd="0" destOrd="0" parTransId="{4C128ECD-E63E-4232-BB87-1AE9AC0A42FB}" sibTransId="{92CAEF73-DBB7-4727-A02E-D502986FE11B}"/>
    <dgm:cxn modelId="{CE9AE66F-6877-4699-AC4F-3ED83A5881F3}" type="presOf" srcId="{75E1A8BC-DA5E-4D0C-85AE-807BE798AB68}" destId="{103F6D47-AF27-4FA9-9843-CAEA076BF14E}" srcOrd="0" destOrd="0" presId="urn:microsoft.com/office/officeart/2005/8/layout/vList5"/>
    <dgm:cxn modelId="{A7F54378-CB46-4B68-B5BB-4D6832447A03}" srcId="{0D8C7AE1-92E9-4B28-9383-EBAB3FC3E978}" destId="{BB3FCFED-B734-48D0-A91D-E9FAFAB9E4E1}" srcOrd="0" destOrd="0" parTransId="{3A26CFD1-1E6F-4A0F-9AA4-2B68FBB68841}" sibTransId="{9B44E882-F644-4265-9169-B477600197C9}"/>
    <dgm:cxn modelId="{18018C85-7DE4-40DE-801D-127BC2EBE3A9}" type="presOf" srcId="{C3F371BD-0C8D-4703-9147-F932C115B2AF}" destId="{91C5CF05-64E6-4648-A43E-86893D81F3AF}" srcOrd="0" destOrd="0" presId="urn:microsoft.com/office/officeart/2005/8/layout/vList5"/>
    <dgm:cxn modelId="{56903B89-F60A-45C4-A5AA-88EAFE83787B}" srcId="{8C94B5F0-3FCD-448E-AE89-4F3B64949662}" destId="{0BDA3F7B-5D84-43D5-B2F3-07EAC84CFBEE}" srcOrd="0" destOrd="0" parTransId="{A1F09E47-86B9-4493-BACE-3DBCD1FFA145}" sibTransId="{084FBFC7-5EC2-4B26-ABA3-8A28BA540C25}"/>
    <dgm:cxn modelId="{A5180EA5-EDE5-41FA-AA37-B645BB093A2B}" type="presOf" srcId="{0D8C7AE1-92E9-4B28-9383-EBAB3FC3E978}" destId="{CF33C18B-2651-47EA-8289-395E13EDCAC7}" srcOrd="0" destOrd="0" presId="urn:microsoft.com/office/officeart/2005/8/layout/vList5"/>
    <dgm:cxn modelId="{6A6460A7-B789-4B18-A481-A2250EBC1992}" type="presOf" srcId="{B334973F-8FBA-48BC-9365-0CCFD07B63EB}" destId="{D87C8040-5443-4355-84C6-DB8B185DAE9C}" srcOrd="0" destOrd="0" presId="urn:microsoft.com/office/officeart/2005/8/layout/vList5"/>
    <dgm:cxn modelId="{E3A6F4E1-DDB7-4D58-80FD-200920ACCD61}" srcId="{0D8C7AE1-92E9-4B28-9383-EBAB3FC3E978}" destId="{8C94B5F0-3FCD-448E-AE89-4F3B64949662}" srcOrd="2" destOrd="0" parTransId="{63345460-36BD-49A3-AF01-FE2BD5B37962}" sibTransId="{D45DADFC-2C72-4AE7-91D6-584BDB5702F3}"/>
    <dgm:cxn modelId="{AC16546A-3D83-498A-90BA-8222984181BA}" type="presParOf" srcId="{CF33C18B-2651-47EA-8289-395E13EDCAC7}" destId="{08FB3913-128B-40F6-A684-498C1DA886FC}" srcOrd="0" destOrd="0" presId="urn:microsoft.com/office/officeart/2005/8/layout/vList5"/>
    <dgm:cxn modelId="{07B80721-DF7F-4D70-A45E-DFE02B3EFFB3}" type="presParOf" srcId="{08FB3913-128B-40F6-A684-498C1DA886FC}" destId="{000ACA61-DF68-4840-975C-5F607251CC82}" srcOrd="0" destOrd="0" presId="urn:microsoft.com/office/officeart/2005/8/layout/vList5"/>
    <dgm:cxn modelId="{1E255DF1-946B-4E37-BBEC-082CAD550DE1}" type="presParOf" srcId="{08FB3913-128B-40F6-A684-498C1DA886FC}" destId="{103F6D47-AF27-4FA9-9843-CAEA076BF14E}" srcOrd="1" destOrd="0" presId="urn:microsoft.com/office/officeart/2005/8/layout/vList5"/>
    <dgm:cxn modelId="{08B1603B-7780-46AE-BF4A-057D12B07CC3}" type="presParOf" srcId="{CF33C18B-2651-47EA-8289-395E13EDCAC7}" destId="{4723B1E8-ED7A-45E3-92E8-9548CC60B0B8}" srcOrd="1" destOrd="0" presId="urn:microsoft.com/office/officeart/2005/8/layout/vList5"/>
    <dgm:cxn modelId="{B7EF75D9-11AE-402D-9CD0-13EE0CD12C36}" type="presParOf" srcId="{CF33C18B-2651-47EA-8289-395E13EDCAC7}" destId="{15514ABA-1DE0-469C-AAE2-B506412229E6}" srcOrd="2" destOrd="0" presId="urn:microsoft.com/office/officeart/2005/8/layout/vList5"/>
    <dgm:cxn modelId="{15DAE594-C03F-44BA-A077-BBE6BE2AC1DB}" type="presParOf" srcId="{15514ABA-1DE0-469C-AAE2-B506412229E6}" destId="{D87C8040-5443-4355-84C6-DB8B185DAE9C}" srcOrd="0" destOrd="0" presId="urn:microsoft.com/office/officeart/2005/8/layout/vList5"/>
    <dgm:cxn modelId="{A586E22E-19E2-4E1E-B89D-005001555BDF}" type="presParOf" srcId="{15514ABA-1DE0-469C-AAE2-B506412229E6}" destId="{91C5CF05-64E6-4648-A43E-86893D81F3AF}" srcOrd="1" destOrd="0" presId="urn:microsoft.com/office/officeart/2005/8/layout/vList5"/>
    <dgm:cxn modelId="{3821240D-3F2B-435A-8998-24AA1CC5C29C}" type="presParOf" srcId="{CF33C18B-2651-47EA-8289-395E13EDCAC7}" destId="{5B3387B8-6270-4EC7-9D59-506F59D8AB7F}" srcOrd="3" destOrd="0" presId="urn:microsoft.com/office/officeart/2005/8/layout/vList5"/>
    <dgm:cxn modelId="{A1FD1529-BE04-4974-84EA-71F581956BCD}" type="presParOf" srcId="{CF33C18B-2651-47EA-8289-395E13EDCAC7}" destId="{18228870-5460-45C6-904C-4D49E9C02D75}" srcOrd="4" destOrd="0" presId="urn:microsoft.com/office/officeart/2005/8/layout/vList5"/>
    <dgm:cxn modelId="{9ADC0568-3E0B-48C2-99FD-F6ECAF25D418}" type="presParOf" srcId="{18228870-5460-45C6-904C-4D49E9C02D75}" destId="{BE79F12C-6ADB-4FE9-AC06-0D0EBC1703A3}" srcOrd="0" destOrd="0" presId="urn:microsoft.com/office/officeart/2005/8/layout/vList5"/>
    <dgm:cxn modelId="{61C28A82-B6B1-49F5-BA6C-C89018B3B5D6}" type="presParOf" srcId="{18228870-5460-45C6-904C-4D49E9C02D75}" destId="{1425CF26-054C-482C-B22E-FE3C7AE433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Convert data from sensor type to </a:t>
          </a:r>
          <a:r>
            <a:rPr lang="en-US" dirty="0" err="1"/>
            <a:t>SenMl</a:t>
          </a:r>
          <a:r>
            <a:rPr lang="en-US" dirty="0"/>
            <a:t> format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Adaptor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4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3E3784-C616-4B98-8174-446A6651B05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D77360B-A807-4A60-9DB6-FCC3AEAAB384}">
      <dgm:prSet phldrT="[Testo]"/>
      <dgm:spPr/>
      <dgm:t>
        <a:bodyPr/>
        <a:lstStyle/>
        <a:p>
          <a:r>
            <a:rPr lang="en-US" dirty="0"/>
            <a:t>Hearth rate</a:t>
          </a:r>
        </a:p>
      </dgm:t>
    </dgm:pt>
    <dgm:pt modelId="{8F117C94-4D6B-462D-94BF-3E35FCBF8A69}" type="parTrans" cxnId="{859B7BC7-F628-4F23-943F-5CDBF16256D3}">
      <dgm:prSet/>
      <dgm:spPr/>
      <dgm:t>
        <a:bodyPr/>
        <a:lstStyle/>
        <a:p>
          <a:endParaRPr lang="en-US"/>
        </a:p>
      </dgm:t>
    </dgm:pt>
    <dgm:pt modelId="{01354095-3013-4BEA-857F-16450F1962C1}" type="sibTrans" cxnId="{859B7BC7-F628-4F23-943F-5CDBF16256D3}">
      <dgm:prSet/>
      <dgm:spPr/>
      <dgm:t>
        <a:bodyPr/>
        <a:lstStyle/>
        <a:p>
          <a:endParaRPr lang="en-US"/>
        </a:p>
      </dgm:t>
    </dgm:pt>
    <dgm:pt modelId="{D77F53AB-A636-4AE4-9D3A-F26B7E0EBAED}">
      <dgm:prSet phldrT="[Testo]"/>
      <dgm:spPr/>
      <dgm:t>
        <a:bodyPr/>
        <a:lstStyle/>
        <a:p>
          <a:r>
            <a:rPr lang="en-US" dirty="0" err="1"/>
            <a:t>Glucosimeter</a:t>
          </a:r>
          <a:endParaRPr lang="en-US" dirty="0"/>
        </a:p>
      </dgm:t>
    </dgm:pt>
    <dgm:pt modelId="{BCEA52A8-4151-4B3C-8136-B7597717BC93}" type="parTrans" cxnId="{29A93F25-304D-4E85-B9C0-6A56CC24CB8E}">
      <dgm:prSet/>
      <dgm:spPr/>
      <dgm:t>
        <a:bodyPr/>
        <a:lstStyle/>
        <a:p>
          <a:endParaRPr lang="en-US"/>
        </a:p>
      </dgm:t>
    </dgm:pt>
    <dgm:pt modelId="{B3AC9F3C-5FF4-48B9-9EB5-07421B9E7D60}" type="sibTrans" cxnId="{29A93F25-304D-4E85-B9C0-6A56CC24CB8E}">
      <dgm:prSet/>
      <dgm:spPr/>
      <dgm:t>
        <a:bodyPr/>
        <a:lstStyle/>
        <a:p>
          <a:endParaRPr lang="en-US"/>
        </a:p>
      </dgm:t>
    </dgm:pt>
    <dgm:pt modelId="{04A14F66-81D4-4DF9-9798-72A95DEB94DF}">
      <dgm:prSet phldrT="[Testo]"/>
      <dgm:spPr/>
      <dgm:t>
        <a:bodyPr/>
        <a:lstStyle/>
        <a:p>
          <a:r>
            <a:rPr lang="en-US" dirty="0" err="1"/>
            <a:t>Sensorized</a:t>
          </a:r>
          <a:r>
            <a:rPr lang="en-US" dirty="0"/>
            <a:t> </a:t>
          </a:r>
          <a:r>
            <a:rPr lang="en-US" dirty="0" err="1"/>
            <a:t>orthesis</a:t>
          </a:r>
          <a:r>
            <a:rPr lang="en-US" dirty="0"/>
            <a:t> </a:t>
          </a:r>
        </a:p>
      </dgm:t>
    </dgm:pt>
    <dgm:pt modelId="{71662C05-E9DD-463B-8CF1-621BDA777D1A}" type="parTrans" cxnId="{2A9250B9-E638-432E-8C50-5FFF9EE6A757}">
      <dgm:prSet/>
      <dgm:spPr/>
      <dgm:t>
        <a:bodyPr/>
        <a:lstStyle/>
        <a:p>
          <a:endParaRPr lang="en-US"/>
        </a:p>
      </dgm:t>
    </dgm:pt>
    <dgm:pt modelId="{F9D33DBE-ECC4-4C45-8A4D-5BF809A45516}" type="sibTrans" cxnId="{2A9250B9-E638-432E-8C50-5FFF9EE6A757}">
      <dgm:prSet/>
      <dgm:spPr/>
      <dgm:t>
        <a:bodyPr/>
        <a:lstStyle/>
        <a:p>
          <a:endParaRPr lang="en-US"/>
        </a:p>
      </dgm:t>
    </dgm:pt>
    <dgm:pt modelId="{F1126FE0-552E-4DEA-A447-D8A6048C15D9}" type="pres">
      <dgm:prSet presAssocID="{7B3E3784-C616-4B98-8174-446A6651B055}" presName="Name0" presStyleCnt="0">
        <dgm:presLayoutVars>
          <dgm:chMax val="7"/>
          <dgm:chPref val="7"/>
          <dgm:dir/>
        </dgm:presLayoutVars>
      </dgm:prSet>
      <dgm:spPr/>
    </dgm:pt>
    <dgm:pt modelId="{82D666CE-F6AF-438A-A042-58508AB88937}" type="pres">
      <dgm:prSet presAssocID="{7B3E3784-C616-4B98-8174-446A6651B055}" presName="Name1" presStyleCnt="0"/>
      <dgm:spPr/>
    </dgm:pt>
    <dgm:pt modelId="{CCD877C7-4B29-4505-9C9C-4C8EC1B1353A}" type="pres">
      <dgm:prSet presAssocID="{7B3E3784-C616-4B98-8174-446A6651B055}" presName="cycle" presStyleCnt="0"/>
      <dgm:spPr/>
    </dgm:pt>
    <dgm:pt modelId="{D6CF9DC4-F178-43F9-8CE6-0260D6D967C7}" type="pres">
      <dgm:prSet presAssocID="{7B3E3784-C616-4B98-8174-446A6651B055}" presName="srcNode" presStyleLbl="node1" presStyleIdx="0" presStyleCnt="3"/>
      <dgm:spPr/>
    </dgm:pt>
    <dgm:pt modelId="{77157FE6-BC07-45C7-A2DD-700D50C268F1}" type="pres">
      <dgm:prSet presAssocID="{7B3E3784-C616-4B98-8174-446A6651B055}" presName="conn" presStyleLbl="parChTrans1D2" presStyleIdx="0" presStyleCnt="1"/>
      <dgm:spPr/>
    </dgm:pt>
    <dgm:pt modelId="{22A665A4-A005-4469-949E-01DDB147BAA2}" type="pres">
      <dgm:prSet presAssocID="{7B3E3784-C616-4B98-8174-446A6651B055}" presName="extraNode" presStyleLbl="node1" presStyleIdx="0" presStyleCnt="3"/>
      <dgm:spPr/>
    </dgm:pt>
    <dgm:pt modelId="{1465DF48-8091-46EE-8E7A-D7245FBBD8C2}" type="pres">
      <dgm:prSet presAssocID="{7B3E3784-C616-4B98-8174-446A6651B055}" presName="dstNode" presStyleLbl="node1" presStyleIdx="0" presStyleCnt="3"/>
      <dgm:spPr/>
    </dgm:pt>
    <dgm:pt modelId="{8D3E8799-2690-4133-AC7C-9BD1C3B94DB1}" type="pres">
      <dgm:prSet presAssocID="{AD77360B-A807-4A60-9DB6-FCC3AEAAB384}" presName="text_1" presStyleLbl="node1" presStyleIdx="0" presStyleCnt="3">
        <dgm:presLayoutVars>
          <dgm:bulletEnabled val="1"/>
        </dgm:presLayoutVars>
      </dgm:prSet>
      <dgm:spPr/>
    </dgm:pt>
    <dgm:pt modelId="{FD05677C-62DC-401F-A49D-48A961D4358C}" type="pres">
      <dgm:prSet presAssocID="{AD77360B-A807-4A60-9DB6-FCC3AEAAB384}" presName="accent_1" presStyleCnt="0"/>
      <dgm:spPr/>
    </dgm:pt>
    <dgm:pt modelId="{D44FC083-5025-4604-A664-545A9DC5144D}" type="pres">
      <dgm:prSet presAssocID="{AD77360B-A807-4A60-9DB6-FCC3AEAAB384}" presName="accentRepeatNode" presStyleLbl="solidFgAcc1" presStyleIdx="0" presStyleCnt="3"/>
      <dgm:spPr/>
    </dgm:pt>
    <dgm:pt modelId="{DA5EC742-E1A7-4211-98F8-90AD157651F8}" type="pres">
      <dgm:prSet presAssocID="{D77F53AB-A636-4AE4-9D3A-F26B7E0EBAED}" presName="text_2" presStyleLbl="node1" presStyleIdx="1" presStyleCnt="3">
        <dgm:presLayoutVars>
          <dgm:bulletEnabled val="1"/>
        </dgm:presLayoutVars>
      </dgm:prSet>
      <dgm:spPr/>
    </dgm:pt>
    <dgm:pt modelId="{0436EC8D-AB08-43C4-9C37-E967C1891516}" type="pres">
      <dgm:prSet presAssocID="{D77F53AB-A636-4AE4-9D3A-F26B7E0EBAED}" presName="accent_2" presStyleCnt="0"/>
      <dgm:spPr/>
    </dgm:pt>
    <dgm:pt modelId="{C9F9EA39-0155-43D9-B9BF-C2F74B2C122D}" type="pres">
      <dgm:prSet presAssocID="{D77F53AB-A636-4AE4-9D3A-F26B7E0EBAED}" presName="accentRepeatNode" presStyleLbl="solidFgAcc1" presStyleIdx="1" presStyleCnt="3"/>
      <dgm:spPr/>
    </dgm:pt>
    <dgm:pt modelId="{54C29F78-2D5B-4C05-92CC-6F9C6A3F9F8D}" type="pres">
      <dgm:prSet presAssocID="{04A14F66-81D4-4DF9-9798-72A95DEB94DF}" presName="text_3" presStyleLbl="node1" presStyleIdx="2" presStyleCnt="3">
        <dgm:presLayoutVars>
          <dgm:bulletEnabled val="1"/>
        </dgm:presLayoutVars>
      </dgm:prSet>
      <dgm:spPr/>
    </dgm:pt>
    <dgm:pt modelId="{07DB0B70-1629-4F27-8895-8A89AED910AB}" type="pres">
      <dgm:prSet presAssocID="{04A14F66-81D4-4DF9-9798-72A95DEB94DF}" presName="accent_3" presStyleCnt="0"/>
      <dgm:spPr/>
    </dgm:pt>
    <dgm:pt modelId="{0A6E9018-18F0-4DD6-874B-45C86DD555FC}" type="pres">
      <dgm:prSet presAssocID="{04A14F66-81D4-4DF9-9798-72A95DEB94DF}" presName="accentRepeatNode" presStyleLbl="solidFgAcc1" presStyleIdx="2" presStyleCnt="3"/>
      <dgm:spPr/>
    </dgm:pt>
  </dgm:ptLst>
  <dgm:cxnLst>
    <dgm:cxn modelId="{01FC1407-69C1-43EE-A66B-BD4254DD08C3}" type="presOf" srcId="{01354095-3013-4BEA-857F-16450F1962C1}" destId="{77157FE6-BC07-45C7-A2DD-700D50C268F1}" srcOrd="0" destOrd="0" presId="urn:microsoft.com/office/officeart/2008/layout/VerticalCurvedList"/>
    <dgm:cxn modelId="{53EB531B-004E-4C16-9FD7-C0C2F1C367DE}" type="presOf" srcId="{D77F53AB-A636-4AE4-9D3A-F26B7E0EBAED}" destId="{DA5EC742-E1A7-4211-98F8-90AD157651F8}" srcOrd="0" destOrd="0" presId="urn:microsoft.com/office/officeart/2008/layout/VerticalCurvedList"/>
    <dgm:cxn modelId="{29A93F25-304D-4E85-B9C0-6A56CC24CB8E}" srcId="{7B3E3784-C616-4B98-8174-446A6651B055}" destId="{D77F53AB-A636-4AE4-9D3A-F26B7E0EBAED}" srcOrd="1" destOrd="0" parTransId="{BCEA52A8-4151-4B3C-8136-B7597717BC93}" sibTransId="{B3AC9F3C-5FF4-48B9-9EB5-07421B9E7D60}"/>
    <dgm:cxn modelId="{5921A75F-FAA7-46D3-9249-EEF777DAE648}" type="presOf" srcId="{04A14F66-81D4-4DF9-9798-72A95DEB94DF}" destId="{54C29F78-2D5B-4C05-92CC-6F9C6A3F9F8D}" srcOrd="0" destOrd="0" presId="urn:microsoft.com/office/officeart/2008/layout/VerticalCurvedList"/>
    <dgm:cxn modelId="{2A9250B9-E638-432E-8C50-5FFF9EE6A757}" srcId="{7B3E3784-C616-4B98-8174-446A6651B055}" destId="{04A14F66-81D4-4DF9-9798-72A95DEB94DF}" srcOrd="2" destOrd="0" parTransId="{71662C05-E9DD-463B-8CF1-621BDA777D1A}" sibTransId="{F9D33DBE-ECC4-4C45-8A4D-5BF809A45516}"/>
    <dgm:cxn modelId="{859B7BC7-F628-4F23-943F-5CDBF16256D3}" srcId="{7B3E3784-C616-4B98-8174-446A6651B055}" destId="{AD77360B-A807-4A60-9DB6-FCC3AEAAB384}" srcOrd="0" destOrd="0" parTransId="{8F117C94-4D6B-462D-94BF-3E35FCBF8A69}" sibTransId="{01354095-3013-4BEA-857F-16450F1962C1}"/>
    <dgm:cxn modelId="{0536E8CB-B9CF-4E18-9E76-67D83ED962F2}" type="presOf" srcId="{AD77360B-A807-4A60-9DB6-FCC3AEAAB384}" destId="{8D3E8799-2690-4133-AC7C-9BD1C3B94DB1}" srcOrd="0" destOrd="0" presId="urn:microsoft.com/office/officeart/2008/layout/VerticalCurvedList"/>
    <dgm:cxn modelId="{14C1EFFD-B590-4E4E-A962-AE011D6D530C}" type="presOf" srcId="{7B3E3784-C616-4B98-8174-446A6651B055}" destId="{F1126FE0-552E-4DEA-A447-D8A6048C15D9}" srcOrd="0" destOrd="0" presId="urn:microsoft.com/office/officeart/2008/layout/VerticalCurvedList"/>
    <dgm:cxn modelId="{D9E19BA4-6985-4C8C-843A-EB9F796D808E}" type="presParOf" srcId="{F1126FE0-552E-4DEA-A447-D8A6048C15D9}" destId="{82D666CE-F6AF-438A-A042-58508AB88937}" srcOrd="0" destOrd="0" presId="urn:microsoft.com/office/officeart/2008/layout/VerticalCurvedList"/>
    <dgm:cxn modelId="{37610BBA-9BC6-4869-9644-E3CF6D4EE427}" type="presParOf" srcId="{82D666CE-F6AF-438A-A042-58508AB88937}" destId="{CCD877C7-4B29-4505-9C9C-4C8EC1B1353A}" srcOrd="0" destOrd="0" presId="urn:microsoft.com/office/officeart/2008/layout/VerticalCurvedList"/>
    <dgm:cxn modelId="{A0E802F1-117B-4D9D-BCD1-43DF702198B9}" type="presParOf" srcId="{CCD877C7-4B29-4505-9C9C-4C8EC1B1353A}" destId="{D6CF9DC4-F178-43F9-8CE6-0260D6D967C7}" srcOrd="0" destOrd="0" presId="urn:microsoft.com/office/officeart/2008/layout/VerticalCurvedList"/>
    <dgm:cxn modelId="{CFC191F4-D974-4DBC-96F5-BD3A2976F48A}" type="presParOf" srcId="{CCD877C7-4B29-4505-9C9C-4C8EC1B1353A}" destId="{77157FE6-BC07-45C7-A2DD-700D50C268F1}" srcOrd="1" destOrd="0" presId="urn:microsoft.com/office/officeart/2008/layout/VerticalCurvedList"/>
    <dgm:cxn modelId="{A8A75B37-DED9-45E1-9BCD-7F3CA9B899D8}" type="presParOf" srcId="{CCD877C7-4B29-4505-9C9C-4C8EC1B1353A}" destId="{22A665A4-A005-4469-949E-01DDB147BAA2}" srcOrd="2" destOrd="0" presId="urn:microsoft.com/office/officeart/2008/layout/VerticalCurvedList"/>
    <dgm:cxn modelId="{7AA15471-C4B6-4907-99CB-5A873D818824}" type="presParOf" srcId="{CCD877C7-4B29-4505-9C9C-4C8EC1B1353A}" destId="{1465DF48-8091-46EE-8E7A-D7245FBBD8C2}" srcOrd="3" destOrd="0" presId="urn:microsoft.com/office/officeart/2008/layout/VerticalCurvedList"/>
    <dgm:cxn modelId="{2BA8313E-D392-49EE-B551-4F7C09E9C434}" type="presParOf" srcId="{82D666CE-F6AF-438A-A042-58508AB88937}" destId="{8D3E8799-2690-4133-AC7C-9BD1C3B94DB1}" srcOrd="1" destOrd="0" presId="urn:microsoft.com/office/officeart/2008/layout/VerticalCurvedList"/>
    <dgm:cxn modelId="{486CE233-F614-4842-B2E9-DE3F44BECE37}" type="presParOf" srcId="{82D666CE-F6AF-438A-A042-58508AB88937}" destId="{FD05677C-62DC-401F-A49D-48A961D4358C}" srcOrd="2" destOrd="0" presId="urn:microsoft.com/office/officeart/2008/layout/VerticalCurvedList"/>
    <dgm:cxn modelId="{8BACCBF3-F307-47FF-B6E1-D31B10B2404C}" type="presParOf" srcId="{FD05677C-62DC-401F-A49D-48A961D4358C}" destId="{D44FC083-5025-4604-A664-545A9DC5144D}" srcOrd="0" destOrd="0" presId="urn:microsoft.com/office/officeart/2008/layout/VerticalCurvedList"/>
    <dgm:cxn modelId="{2D62545F-A4DA-405B-9EA9-A7F758E05FB5}" type="presParOf" srcId="{82D666CE-F6AF-438A-A042-58508AB88937}" destId="{DA5EC742-E1A7-4211-98F8-90AD157651F8}" srcOrd="3" destOrd="0" presId="urn:microsoft.com/office/officeart/2008/layout/VerticalCurvedList"/>
    <dgm:cxn modelId="{90948226-9F72-4FCD-85A5-B16243610AD0}" type="presParOf" srcId="{82D666CE-F6AF-438A-A042-58508AB88937}" destId="{0436EC8D-AB08-43C4-9C37-E967C1891516}" srcOrd="4" destOrd="0" presId="urn:microsoft.com/office/officeart/2008/layout/VerticalCurvedList"/>
    <dgm:cxn modelId="{148BD97D-53D6-400F-B098-431011B51ECB}" type="presParOf" srcId="{0436EC8D-AB08-43C4-9C37-E967C1891516}" destId="{C9F9EA39-0155-43D9-B9BF-C2F74B2C122D}" srcOrd="0" destOrd="0" presId="urn:microsoft.com/office/officeart/2008/layout/VerticalCurvedList"/>
    <dgm:cxn modelId="{D26F2DB9-9465-420F-B968-E85A097E7D3E}" type="presParOf" srcId="{82D666CE-F6AF-438A-A042-58508AB88937}" destId="{54C29F78-2D5B-4C05-92CC-6F9C6A3F9F8D}" srcOrd="5" destOrd="0" presId="urn:microsoft.com/office/officeart/2008/layout/VerticalCurvedList"/>
    <dgm:cxn modelId="{FC5E734A-E556-4A33-923D-603EFB5A4DDE}" type="presParOf" srcId="{82D666CE-F6AF-438A-A042-58508AB88937}" destId="{07DB0B70-1629-4F27-8895-8A89AED910AB}" srcOrd="6" destOrd="0" presId="urn:microsoft.com/office/officeart/2008/layout/VerticalCurvedList"/>
    <dgm:cxn modelId="{0C43777F-1BF1-4593-A5C6-2445BC896D03}" type="presParOf" srcId="{07DB0B70-1629-4F27-8895-8A89AED910AB}" destId="{0A6E9018-18F0-4DD6-874B-45C86DD555F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4379936A-E3CF-4CD9-8D12-5F1DE0968B6F}">
      <dgm:prSet phldrT="[Testo]"/>
      <dgm:spPr/>
      <dgm:t>
        <a:bodyPr/>
        <a:lstStyle/>
        <a:p>
          <a:r>
            <a:rPr lang="en-US" dirty="0"/>
            <a:t>Telegram Bot</a:t>
          </a:r>
        </a:p>
      </dgm:t>
    </dgm:pt>
    <dgm:pt modelId="{00A909C9-7611-4F16-BA92-03205D93C6D0}" type="parTrans" cxnId="{63F9AFCF-5A00-4B3E-80EB-BC3A01AD47B0}">
      <dgm:prSet/>
      <dgm:spPr/>
      <dgm:t>
        <a:bodyPr/>
        <a:lstStyle/>
        <a:p>
          <a:endParaRPr lang="en-US"/>
        </a:p>
      </dgm:t>
    </dgm:pt>
    <dgm:pt modelId="{F2BE2C0E-96E5-4042-A970-16DF4997A5E6}" type="sibTrans" cxnId="{63F9AFCF-5A00-4B3E-80EB-BC3A01AD47B0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Critical Alert to clinician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9D7ED9C9-9258-49B3-8BFC-B30381CE986D}">
      <dgm:prSet phldrT="[Testo]"/>
      <dgm:spPr/>
      <dgm:t>
        <a:bodyPr/>
        <a:lstStyle/>
        <a:p>
          <a:r>
            <a:rPr lang="en-US" dirty="0"/>
            <a:t>Critical Alert to clinics</a:t>
          </a:r>
        </a:p>
      </dgm:t>
    </dgm:pt>
    <dgm:pt modelId="{B3CBC967-B399-4F48-8EC8-DCA24A3B6259}" type="parTrans" cxnId="{6F5F5D60-5278-41F1-89AC-7FF11A5311B7}">
      <dgm:prSet/>
      <dgm:spPr/>
      <dgm:t>
        <a:bodyPr/>
        <a:lstStyle/>
        <a:p>
          <a:endParaRPr lang="en-US"/>
        </a:p>
      </dgm:t>
    </dgm:pt>
    <dgm:pt modelId="{7E44F031-AD44-4F32-905D-5FF2D46B4606}" type="sibTrans" cxnId="{6F5F5D60-5278-41F1-89AC-7FF11A5311B7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Device Connector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/>
            <a:t>Location Service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C684D140-B688-4A4C-9552-B1BC8CB26140}">
      <dgm:prSet phldrT="[Testo]"/>
      <dgm:spPr/>
      <dgm:t>
        <a:bodyPr/>
        <a:lstStyle/>
        <a:p>
          <a:r>
            <a:rPr lang="en-US" dirty="0"/>
            <a:t>Clinic’s Client</a:t>
          </a:r>
        </a:p>
      </dgm:t>
    </dgm:pt>
    <dgm:pt modelId="{64D115FC-83BB-4085-AB07-18BB5E7764A0}" type="parTrans" cxnId="{987A8228-FFF1-4DF8-B217-86AC8372C111}">
      <dgm:prSet/>
      <dgm:spPr/>
      <dgm:t>
        <a:bodyPr/>
        <a:lstStyle/>
        <a:p>
          <a:endParaRPr lang="en-US"/>
        </a:p>
      </dgm:t>
    </dgm:pt>
    <dgm:pt modelId="{0BC36413-2FB7-48E2-8695-4F2AB7EA8E0B}" type="sibTrans" cxnId="{987A8228-FFF1-4DF8-B217-86AC8372C111}">
      <dgm:prSet/>
      <dgm:spPr/>
      <dgm:t>
        <a:bodyPr/>
        <a:lstStyle/>
        <a:p>
          <a:endParaRPr lang="en-US"/>
        </a:p>
      </dgm:t>
    </dgm:pt>
    <dgm:pt modelId="{6824B25A-B9BA-4B00-A0D2-04AD991A3AA6}">
      <dgm:prSet/>
      <dgm:spPr/>
      <dgm:t>
        <a:bodyPr/>
        <a:lstStyle/>
        <a:p>
          <a:r>
            <a:rPr lang="en-US"/>
            <a:t>Personal Alert</a:t>
          </a:r>
          <a:endParaRPr lang="en-US" dirty="0"/>
        </a:p>
      </dgm:t>
    </dgm:pt>
    <dgm:pt modelId="{D9206141-AE98-4AF5-84E5-9C58947591D0}" type="parTrans" cxnId="{D587B26A-C839-47E9-990B-157F7D897493}">
      <dgm:prSet/>
      <dgm:spPr/>
      <dgm:t>
        <a:bodyPr/>
        <a:lstStyle/>
        <a:p>
          <a:endParaRPr lang="en-US"/>
        </a:p>
      </dgm:t>
    </dgm:pt>
    <dgm:pt modelId="{C2E9FF58-2DB7-442F-B18D-413DA1702951}" type="sibTrans" cxnId="{D587B26A-C839-47E9-990B-157F7D897493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8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8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14CC9EC3-0AE2-40C2-A680-AF8778E9ABF0}" type="pres">
      <dgm:prSet presAssocID="{4379936A-E3CF-4CD9-8D12-5F1DE0968B6F}" presName="childNode" presStyleLbl="node1" presStyleIdx="2" presStyleCnt="8">
        <dgm:presLayoutVars>
          <dgm:bulletEnabled val="1"/>
        </dgm:presLayoutVars>
      </dgm:prSet>
      <dgm:spPr/>
    </dgm:pt>
    <dgm:pt modelId="{27A71137-A108-4B3A-AAF0-E0D84AF5B032}" type="pres">
      <dgm:prSet presAssocID="{4379936A-E3CF-4CD9-8D12-5F1DE0968B6F}" presName="aSpace2" presStyleCnt="0"/>
      <dgm:spPr/>
    </dgm:pt>
    <dgm:pt modelId="{EFDFFDC3-94EE-4F4E-903E-682CD7A88EBB}" type="pres">
      <dgm:prSet presAssocID="{C684D140-B688-4A4C-9552-B1BC8CB26140}" presName="childNode" presStyleLbl="node1" presStyleIdx="3" presStyleCnt="8">
        <dgm:presLayoutVars>
          <dgm:bulletEnabled val="1"/>
        </dgm:presLayoutVars>
      </dgm:prSet>
      <dgm:spPr/>
    </dgm:pt>
    <dgm:pt modelId="{241D305C-3A95-4835-9861-B5B88CE28BDA}" type="pres">
      <dgm:prSet presAssocID="{C684D140-B688-4A4C-9552-B1BC8CB26140}" presName="aSpace2" presStyleCnt="0"/>
      <dgm:spPr/>
    </dgm:pt>
    <dgm:pt modelId="{22673371-1E49-4CF7-AB68-62EF6E2F4B4D}" type="pres">
      <dgm:prSet presAssocID="{FE60A273-4136-4D5A-83EA-087F2D5C38A0}" presName="childNode" presStyleLbl="node1" presStyleIdx="4" presStyleCnt="8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5" presStyleCnt="8">
        <dgm:presLayoutVars>
          <dgm:bulletEnabled val="1"/>
        </dgm:presLayoutVars>
      </dgm:prSet>
      <dgm:spPr/>
    </dgm:pt>
    <dgm:pt modelId="{D49221E6-EF0F-4FB8-BD48-3122AF6144C9}" type="pres">
      <dgm:prSet presAssocID="{1EF54578-7704-4550-9D39-EC1B8CA79762}" presName="aSpace2" presStyleCnt="0"/>
      <dgm:spPr/>
    </dgm:pt>
    <dgm:pt modelId="{E98E8672-74B1-4244-92E4-2D2E08DB8CC4}" type="pres">
      <dgm:prSet presAssocID="{9D7ED9C9-9258-49B3-8BFC-B30381CE986D}" presName="childNode" presStyleLbl="node1" presStyleIdx="6" presStyleCnt="8">
        <dgm:presLayoutVars>
          <dgm:bulletEnabled val="1"/>
        </dgm:presLayoutVars>
      </dgm:prSet>
      <dgm:spPr/>
    </dgm:pt>
    <dgm:pt modelId="{E885D475-B797-4B20-B31A-A9F46C11635D}" type="pres">
      <dgm:prSet presAssocID="{9D7ED9C9-9258-49B3-8BFC-B30381CE986D}" presName="aSpace2" presStyleCnt="0"/>
      <dgm:spPr/>
    </dgm:pt>
    <dgm:pt modelId="{06A4DE60-7FA2-4BFD-B436-CF39837A2E48}" type="pres">
      <dgm:prSet presAssocID="{6824B25A-B9BA-4B00-A0D2-04AD991A3AA6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E67C980E-8688-4CAF-88E7-AA0BBE363733}" type="presOf" srcId="{C684D140-B688-4A4C-9552-B1BC8CB26140}" destId="{EFDFFDC3-94EE-4F4E-903E-682CD7A88EBB}" srcOrd="0" destOrd="0" presId="urn:microsoft.com/office/officeart/2005/8/layout/lProcess2"/>
    <dgm:cxn modelId="{67B75E19-4F61-4C5A-88B7-D2F6F5AD02DC}" type="presOf" srcId="{6824B25A-B9BA-4B00-A0D2-04AD991A3AA6}" destId="{06A4DE60-7FA2-4BFD-B436-CF39837A2E48}" srcOrd="0" destOrd="0" presId="urn:microsoft.com/office/officeart/2005/8/layout/lProcess2"/>
    <dgm:cxn modelId="{987A8228-FFF1-4DF8-B217-86AC8372C111}" srcId="{A14D84CB-80C8-4532-ACFC-888E6FF720E8}" destId="{C684D140-B688-4A4C-9552-B1BC8CB26140}" srcOrd="3" destOrd="0" parTransId="{64D115FC-83BB-4085-AB07-18BB5E7764A0}" sibTransId="{0BC36413-2FB7-48E2-8695-4F2AB7EA8E0B}"/>
    <dgm:cxn modelId="{6F5F5D60-5278-41F1-89AC-7FF11A5311B7}" srcId="{A41D68BB-C3C1-4ED2-A238-C30EAB374334}" destId="{9D7ED9C9-9258-49B3-8BFC-B30381CE986D}" srcOrd="1" destOrd="0" parTransId="{B3CBC967-B399-4F48-8EC8-DCA24A3B6259}" sibTransId="{7E44F031-AD44-4F32-905D-5FF2D46B4606}"/>
    <dgm:cxn modelId="{E5D8DD63-EA09-4117-A0A7-EF0BD00D704B}" type="presOf" srcId="{9D7ED9C9-9258-49B3-8BFC-B30381CE986D}" destId="{E98E8672-74B1-4244-92E4-2D2E08DB8CC4}" srcOrd="0" destOrd="0" presId="urn:microsoft.com/office/officeart/2005/8/layout/lProcess2"/>
    <dgm:cxn modelId="{D587B26A-C839-47E9-990B-157F7D897493}" srcId="{A41D68BB-C3C1-4ED2-A238-C30EAB374334}" destId="{6824B25A-B9BA-4B00-A0D2-04AD991A3AA6}" srcOrd="2" destOrd="0" parTransId="{D9206141-AE98-4AF5-84E5-9C58947591D0}" sibTransId="{C2E9FF58-2DB7-442F-B18D-413DA1702951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DFEAF559-C4A0-44E7-A55E-3AFDFEA3580E}" type="presOf" srcId="{4379936A-E3CF-4CD9-8D12-5F1DE0968B6F}" destId="{14CC9EC3-0AE2-40C2-A680-AF8778E9ABF0}" srcOrd="0" destOrd="0" presId="urn:microsoft.com/office/officeart/2005/8/layout/lProcess2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63F9AFCF-5A00-4B3E-80EB-BC3A01AD47B0}" srcId="{A14D84CB-80C8-4532-ACFC-888E6FF720E8}" destId="{4379936A-E3CF-4CD9-8D12-5F1DE0968B6F}" srcOrd="2" destOrd="0" parTransId="{00A909C9-7611-4F16-BA92-03205D93C6D0}" sibTransId="{F2BE2C0E-96E5-4042-A970-16DF4997A5E6}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4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ED9F0AD7-5D1D-442A-896D-6ACD743CEBD6}" type="presParOf" srcId="{1E69EACE-C612-4199-A885-7316303C97A3}" destId="{14CC9EC3-0AE2-40C2-A680-AF8778E9ABF0}" srcOrd="4" destOrd="0" presId="urn:microsoft.com/office/officeart/2005/8/layout/lProcess2"/>
    <dgm:cxn modelId="{F03A5352-3537-4F58-B72E-FB53C26DF3DB}" type="presParOf" srcId="{1E69EACE-C612-4199-A885-7316303C97A3}" destId="{27A71137-A108-4B3A-AAF0-E0D84AF5B032}" srcOrd="5" destOrd="0" presId="urn:microsoft.com/office/officeart/2005/8/layout/lProcess2"/>
    <dgm:cxn modelId="{F1338572-69BA-411B-BCD2-9A49D8B9BB2C}" type="presParOf" srcId="{1E69EACE-C612-4199-A885-7316303C97A3}" destId="{EFDFFDC3-94EE-4F4E-903E-682CD7A88EBB}" srcOrd="6" destOrd="0" presId="urn:microsoft.com/office/officeart/2005/8/layout/lProcess2"/>
    <dgm:cxn modelId="{7EB42BAE-13CF-479A-92DC-21B60E5E80BA}" type="presParOf" srcId="{1E69EACE-C612-4199-A885-7316303C97A3}" destId="{241D305C-3A95-4835-9861-B5B88CE28BDA}" srcOrd="7" destOrd="0" presId="urn:microsoft.com/office/officeart/2005/8/layout/lProcess2"/>
    <dgm:cxn modelId="{407B2B3F-3B01-469D-A9E8-A4FB89B639B1}" type="presParOf" srcId="{1E69EACE-C612-4199-A885-7316303C97A3}" destId="{22673371-1E49-4CF7-AB68-62EF6E2F4B4D}" srcOrd="8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67577577-3644-4822-ACA1-81F60C16300D}" type="presParOf" srcId="{1BB2AE7A-CD26-4C29-B725-7F9CF188EECA}" destId="{D49221E6-EF0F-4FB8-BD48-3122AF6144C9}" srcOrd="1" destOrd="0" presId="urn:microsoft.com/office/officeart/2005/8/layout/lProcess2"/>
    <dgm:cxn modelId="{552347E3-8292-4568-BE3D-AB85A45C4556}" type="presParOf" srcId="{1BB2AE7A-CD26-4C29-B725-7F9CF188EECA}" destId="{E98E8672-74B1-4244-92E4-2D2E08DB8CC4}" srcOrd="2" destOrd="0" presId="urn:microsoft.com/office/officeart/2005/8/layout/lProcess2"/>
    <dgm:cxn modelId="{15779905-4D84-455E-9E1F-915C0D50448B}" type="presParOf" srcId="{1BB2AE7A-CD26-4C29-B725-7F9CF188EECA}" destId="{E885D475-B797-4B20-B31A-A9F46C11635D}" srcOrd="3" destOrd="0" presId="urn:microsoft.com/office/officeart/2005/8/layout/lProcess2"/>
    <dgm:cxn modelId="{2246338F-0068-409B-AA33-7A0B8E32E082}" type="presParOf" srcId="{1BB2AE7A-CD26-4C29-B725-7F9CF188EECA}" destId="{06A4DE60-7FA2-4BFD-B436-CF39837A2E4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Find the nearest clinic to the patient with the critical event incoming 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3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22673371-1E49-4CF7-AB68-62EF6E2F4B4D}" type="pres">
      <dgm:prSet presAssocID="{FE60A273-4136-4D5A-83EA-087F2D5C38A0}" presName="childNode" presStyleLbl="node1" presStyleIdx="1" presStyleCnt="3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1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407B2B3F-3B01-469D-A9E8-A4FB89B639B1}" type="presParOf" srcId="{1E69EACE-C612-4199-A885-7316303C97A3}" destId="{22673371-1E49-4CF7-AB68-62EF6E2F4B4D}" srcOrd="2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Give a weekly recap to every clinicians about their patients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Telegram Bot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4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4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4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Collect data from all the device connectors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Weekly Report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r>
            <a:rPr lang="en-US" dirty="0"/>
            <a:t> Adaptor</a:t>
          </a:r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512329A4-DF6F-438B-B441-F88D9D01751D}">
      <dgm:prSet/>
      <dgm:spPr/>
      <dgm:t>
        <a:bodyPr/>
        <a:lstStyle/>
        <a:p>
          <a:r>
            <a:rPr lang="en-US" dirty="0"/>
            <a:t>Telegram Bot?</a:t>
          </a:r>
        </a:p>
      </dgm:t>
    </dgm:pt>
    <dgm:pt modelId="{168EB809-3EE2-4779-B3DB-523CC470DDFB}" type="parTrans" cxnId="{5806519E-BFBA-4B86-B9A2-2584B2F1ADEB}">
      <dgm:prSet/>
      <dgm:spPr/>
    </dgm:pt>
    <dgm:pt modelId="{9E79A608-E294-4878-8AE8-1AF6D65DA887}" type="sibTrans" cxnId="{5806519E-BFBA-4B86-B9A2-2584B2F1ADEB}">
      <dgm:prSet/>
      <dgm:spPr/>
    </dgm:pt>
    <dgm:pt modelId="{FD07D017-1CF1-48A4-A5D8-813916DF0694}">
      <dgm:prSet/>
      <dgm:spPr/>
      <dgm:t>
        <a:bodyPr/>
        <a:lstStyle/>
        <a:p>
          <a:r>
            <a:rPr lang="en-US" dirty="0"/>
            <a:t>Display the trend of each sensor of each patient in diagrams</a:t>
          </a:r>
        </a:p>
      </dgm:t>
    </dgm:pt>
    <dgm:pt modelId="{79DD3DB4-E774-4ADE-A47E-D6E4F6E9A4ED}" type="parTrans" cxnId="{87EA21FE-B42F-4789-81ED-EE154241E9C6}">
      <dgm:prSet/>
      <dgm:spPr/>
    </dgm:pt>
    <dgm:pt modelId="{F516A8BC-5D7D-4593-8A59-C3E0BE34BF7E}" type="sibTrans" cxnId="{87EA21FE-B42F-4789-81ED-EE154241E9C6}">
      <dgm:prSet/>
      <dgm:spPr/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6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6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6">
        <dgm:presLayoutVars>
          <dgm:bulletEnabled val="1"/>
        </dgm:presLayoutVars>
      </dgm:prSet>
      <dgm:spPr/>
    </dgm:pt>
    <dgm:pt modelId="{1E2436A7-7DF7-44BD-8933-B176B1FC620F}" type="pres">
      <dgm:prSet presAssocID="{FE60A273-4136-4D5A-83EA-087F2D5C38A0}" presName="aSpace2" presStyleCnt="0"/>
      <dgm:spPr/>
    </dgm:pt>
    <dgm:pt modelId="{157221C4-91A1-4F4C-8DBE-6EEDAD58C28E}" type="pres">
      <dgm:prSet presAssocID="{512329A4-DF6F-438B-B441-F88D9D01751D}" presName="childNode" presStyleLbl="node1" presStyleIdx="3" presStyleCnt="6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4" presStyleCnt="6">
        <dgm:presLayoutVars>
          <dgm:bulletEnabled val="1"/>
        </dgm:presLayoutVars>
      </dgm:prSet>
      <dgm:spPr/>
    </dgm:pt>
    <dgm:pt modelId="{FB832130-A1BF-46D6-8879-0E1017B1E21A}" type="pres">
      <dgm:prSet presAssocID="{1EF54578-7704-4550-9D39-EC1B8CA79762}" presName="aSpace2" presStyleCnt="0"/>
      <dgm:spPr/>
    </dgm:pt>
    <dgm:pt modelId="{C7553E6E-F98E-4451-B447-56646FA917DE}" type="pres">
      <dgm:prSet presAssocID="{FD07D017-1CF1-48A4-A5D8-813916DF0694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FDEF0680-C068-4533-9136-53BC891FCDAB}" type="presOf" srcId="{512329A4-DF6F-438B-B441-F88D9D01751D}" destId="{157221C4-91A1-4F4C-8DBE-6EEDAD58C28E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806519E-BFBA-4B86-B9A2-2584B2F1ADEB}" srcId="{A14D84CB-80C8-4532-ACFC-888E6FF720E8}" destId="{512329A4-DF6F-438B-B441-F88D9D01751D}" srcOrd="3" destOrd="0" parTransId="{168EB809-3EE2-4779-B3DB-523CC470DDFB}" sibTransId="{9E79A608-E294-4878-8AE8-1AF6D65DA887}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4B5B84CA-D3F6-496B-9BF7-AE5678B30C4F}" type="presOf" srcId="{FD07D017-1CF1-48A4-A5D8-813916DF0694}" destId="{C7553E6E-F98E-4451-B447-56646FA917DE}" srcOrd="0" destOrd="0" presId="urn:microsoft.com/office/officeart/2005/8/layout/lProcess2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87EA21FE-B42F-4789-81ED-EE154241E9C6}" srcId="{A41D68BB-C3C1-4ED2-A238-C30EAB374334}" destId="{FD07D017-1CF1-48A4-A5D8-813916DF0694}" srcOrd="1" destOrd="0" parTransId="{79DD3DB4-E774-4ADE-A47E-D6E4F6E9A4ED}" sibTransId="{F516A8BC-5D7D-4593-8A59-C3E0BE34BF7E}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3C555E94-9C1A-4D83-B874-6E2CA35B4C8A}" type="presParOf" srcId="{1E69EACE-C612-4199-A885-7316303C97A3}" destId="{1E2436A7-7DF7-44BD-8933-B176B1FC620F}" srcOrd="5" destOrd="0" presId="urn:microsoft.com/office/officeart/2005/8/layout/lProcess2"/>
    <dgm:cxn modelId="{F6C2E81E-2A81-4D6A-A397-D0750CB0ACD3}" type="presParOf" srcId="{1E69EACE-C612-4199-A885-7316303C97A3}" destId="{157221C4-91A1-4F4C-8DBE-6EEDAD58C28E}" srcOrd="6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CE6C7703-3084-4CF6-A4AA-384FBEC97784}" type="presParOf" srcId="{1BB2AE7A-CD26-4C29-B725-7F9CF188EECA}" destId="{FB832130-A1BF-46D6-8879-0E1017B1E21A}" srcOrd="1" destOrd="0" presId="urn:microsoft.com/office/officeart/2005/8/layout/lProcess2"/>
    <dgm:cxn modelId="{B75EB216-74CB-4F07-AB1D-1F54F338F5C7}" type="presParOf" srcId="{1BB2AE7A-CD26-4C29-B725-7F9CF188EECA}" destId="{C7553E6E-F98E-4451-B447-56646FA917D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78C0A70-4E3F-45E3-AC24-E05BEFD8F97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14D84CB-80C8-4532-ACFC-888E6FF720E8}">
      <dgm:prSet phldrT="[Testo]"/>
      <dgm:spPr/>
      <dgm:t>
        <a:bodyPr/>
        <a:lstStyle/>
        <a:p>
          <a:r>
            <a:rPr lang="en-US" dirty="0"/>
            <a:t>Communicate with:</a:t>
          </a:r>
        </a:p>
      </dgm:t>
    </dgm:pt>
    <dgm:pt modelId="{5198DAA0-4C39-407F-B4CC-EC221B09AB18}" type="parTrans" cxnId="{4284447C-859F-4A89-9C9C-F34350008121}">
      <dgm:prSet/>
      <dgm:spPr/>
      <dgm:t>
        <a:bodyPr/>
        <a:lstStyle/>
        <a:p>
          <a:endParaRPr lang="en-US"/>
        </a:p>
      </dgm:t>
    </dgm:pt>
    <dgm:pt modelId="{7FAE8CC8-191A-49C3-82BC-A4E396BD179F}" type="sibTrans" cxnId="{4284447C-859F-4A89-9C9C-F34350008121}">
      <dgm:prSet/>
      <dgm:spPr/>
      <dgm:t>
        <a:bodyPr/>
        <a:lstStyle/>
        <a:p>
          <a:endParaRPr lang="en-US"/>
        </a:p>
      </dgm:t>
    </dgm:pt>
    <dgm:pt modelId="{22361CB0-BC94-4D29-834B-F43E1CACD283}">
      <dgm:prSet phldrT="[Testo]"/>
      <dgm:spPr/>
      <dgm:t>
        <a:bodyPr/>
        <a:lstStyle/>
        <a:p>
          <a:r>
            <a:rPr lang="en-US" dirty="0"/>
            <a:t>Catalog</a:t>
          </a:r>
        </a:p>
      </dgm:t>
    </dgm:pt>
    <dgm:pt modelId="{635F8721-7C84-4A8C-AD81-E560FFDC2844}" type="parTrans" cxnId="{ACD3187D-8D13-4320-BB76-1885B08D1D79}">
      <dgm:prSet/>
      <dgm:spPr/>
      <dgm:t>
        <a:bodyPr/>
        <a:lstStyle/>
        <a:p>
          <a:endParaRPr lang="en-US"/>
        </a:p>
      </dgm:t>
    </dgm:pt>
    <dgm:pt modelId="{733F9435-66C1-414E-8775-37CBB5D91C65}" type="sibTrans" cxnId="{ACD3187D-8D13-4320-BB76-1885B08D1D79}">
      <dgm:prSet/>
      <dgm:spPr/>
      <dgm:t>
        <a:bodyPr/>
        <a:lstStyle/>
        <a:p>
          <a:endParaRPr lang="en-US"/>
        </a:p>
      </dgm:t>
    </dgm:pt>
    <dgm:pt modelId="{A41D68BB-C3C1-4ED2-A238-C30EAB374334}">
      <dgm:prSet phldrT="[Testo]"/>
      <dgm:spPr/>
      <dgm:t>
        <a:bodyPr/>
        <a:lstStyle/>
        <a:p>
          <a:r>
            <a:rPr lang="en-US" dirty="0"/>
            <a:t>Scope:</a:t>
          </a:r>
        </a:p>
      </dgm:t>
    </dgm:pt>
    <dgm:pt modelId="{95409F34-27C9-4C6A-9ED9-12EA2AAF61BF}" type="parTrans" cxnId="{64E18D75-E9CC-4F86-8023-87DC62A8F99F}">
      <dgm:prSet/>
      <dgm:spPr/>
      <dgm:t>
        <a:bodyPr/>
        <a:lstStyle/>
        <a:p>
          <a:endParaRPr lang="en-US"/>
        </a:p>
      </dgm:t>
    </dgm:pt>
    <dgm:pt modelId="{4479D1F2-84C8-4527-9B81-B17B470FA596}" type="sibTrans" cxnId="{64E18D75-E9CC-4F86-8023-87DC62A8F99F}">
      <dgm:prSet/>
      <dgm:spPr/>
      <dgm:t>
        <a:bodyPr/>
        <a:lstStyle/>
        <a:p>
          <a:endParaRPr lang="en-US"/>
        </a:p>
      </dgm:t>
    </dgm:pt>
    <dgm:pt modelId="{1EF54578-7704-4550-9D39-EC1B8CA79762}">
      <dgm:prSet phldrT="[Testo]"/>
      <dgm:spPr/>
      <dgm:t>
        <a:bodyPr/>
        <a:lstStyle/>
        <a:p>
          <a:r>
            <a:rPr lang="en-US" dirty="0"/>
            <a:t>Guarantee a user-friendly interface</a:t>
          </a:r>
        </a:p>
      </dgm:t>
    </dgm:pt>
    <dgm:pt modelId="{A356443E-6BE5-4E9E-9243-C84CD4A88E1D}" type="parTrans" cxnId="{2CABD6E0-0095-4767-8DFB-37C017E74220}">
      <dgm:prSet/>
      <dgm:spPr/>
      <dgm:t>
        <a:bodyPr/>
        <a:lstStyle/>
        <a:p>
          <a:endParaRPr lang="en-US"/>
        </a:p>
      </dgm:t>
    </dgm:pt>
    <dgm:pt modelId="{52B64B55-6F29-439D-B872-0FCF5EEBD5C3}" type="sibTrans" cxnId="{2CABD6E0-0095-4767-8DFB-37C017E74220}">
      <dgm:prSet/>
      <dgm:spPr/>
      <dgm:t>
        <a:bodyPr/>
        <a:lstStyle/>
        <a:p>
          <a:endParaRPr lang="en-US"/>
        </a:p>
      </dgm:t>
    </dgm:pt>
    <dgm:pt modelId="{FE60A273-4136-4D5A-83EA-087F2D5C38A0}">
      <dgm:prSet phldrT="[Testo]"/>
      <dgm:spPr/>
      <dgm:t>
        <a:bodyPr/>
        <a:lstStyle/>
        <a:p>
          <a:r>
            <a:rPr lang="en-US" dirty="0"/>
            <a:t>Alert Service</a:t>
          </a:r>
        </a:p>
      </dgm:t>
    </dgm:pt>
    <dgm:pt modelId="{CF444A98-D13C-4188-84D2-39580A38AD99}" type="parTrans" cxnId="{F0F501D7-B38D-40D0-ACB5-406671E8EA22}">
      <dgm:prSet/>
      <dgm:spPr/>
      <dgm:t>
        <a:bodyPr/>
        <a:lstStyle/>
        <a:p>
          <a:endParaRPr lang="en-US"/>
        </a:p>
      </dgm:t>
    </dgm:pt>
    <dgm:pt modelId="{88D38A80-0208-492A-A4FB-55F63379CD91}" type="sibTrans" cxnId="{F0F501D7-B38D-40D0-ACB5-406671E8EA22}">
      <dgm:prSet/>
      <dgm:spPr/>
      <dgm:t>
        <a:bodyPr/>
        <a:lstStyle/>
        <a:p>
          <a:endParaRPr lang="en-US"/>
        </a:p>
      </dgm:t>
    </dgm:pt>
    <dgm:pt modelId="{791A3714-C50F-4EF8-9006-F8BF72E4CDD2}">
      <dgm:prSet phldrT="[Testo]"/>
      <dgm:spPr/>
      <dgm:t>
        <a:bodyPr/>
        <a:lstStyle/>
        <a:p>
          <a:r>
            <a:rPr lang="en-US" dirty="0" err="1"/>
            <a:t>Thingspeak</a:t>
          </a:r>
          <a:endParaRPr lang="en-US" dirty="0"/>
        </a:p>
      </dgm:t>
    </dgm:pt>
    <dgm:pt modelId="{08591BBF-4AFF-454F-A8AB-B29FD07BED70}" type="parTrans" cxnId="{F314090E-51CE-4890-B618-14FEE19E014C}">
      <dgm:prSet/>
      <dgm:spPr/>
      <dgm:t>
        <a:bodyPr/>
        <a:lstStyle/>
        <a:p>
          <a:endParaRPr lang="en-US"/>
        </a:p>
      </dgm:t>
    </dgm:pt>
    <dgm:pt modelId="{2A5DC921-035A-4478-B26A-9CABE8D84806}" type="sibTrans" cxnId="{F314090E-51CE-4890-B618-14FEE19E014C}">
      <dgm:prSet/>
      <dgm:spPr/>
      <dgm:t>
        <a:bodyPr/>
        <a:lstStyle/>
        <a:p>
          <a:endParaRPr lang="en-US"/>
        </a:p>
      </dgm:t>
    </dgm:pt>
    <dgm:pt modelId="{9404B8C7-C604-48BE-89FE-0A4F4B51D917}">
      <dgm:prSet/>
      <dgm:spPr/>
      <dgm:t>
        <a:bodyPr/>
        <a:lstStyle/>
        <a:p>
          <a:r>
            <a:rPr lang="en-US" dirty="0"/>
            <a:t>Weekly Report</a:t>
          </a:r>
        </a:p>
      </dgm:t>
    </dgm:pt>
    <dgm:pt modelId="{CA796103-116A-40AC-868D-A30CF298073B}" type="parTrans" cxnId="{B814046B-BE77-4E5D-92B7-95DB23AA5429}">
      <dgm:prSet/>
      <dgm:spPr/>
    </dgm:pt>
    <dgm:pt modelId="{BD31EF43-1146-444A-9758-2536F5D3EB44}" type="sibTrans" cxnId="{B814046B-BE77-4E5D-92B7-95DB23AA5429}">
      <dgm:prSet/>
      <dgm:spPr/>
    </dgm:pt>
    <dgm:pt modelId="{A0ACBDEB-3ECB-450A-B12C-85598C978815}">
      <dgm:prSet/>
      <dgm:spPr/>
      <dgm:t>
        <a:bodyPr/>
        <a:lstStyle/>
        <a:p>
          <a:r>
            <a:rPr lang="en-US" dirty="0"/>
            <a:t>Advise clinicians in case of a critical alerts</a:t>
          </a:r>
        </a:p>
      </dgm:t>
    </dgm:pt>
    <dgm:pt modelId="{8EACC055-688F-4C76-B7EF-D0ADB435625E}" type="parTrans" cxnId="{CFB6501F-085F-403B-A19D-347530A4F96D}">
      <dgm:prSet/>
      <dgm:spPr/>
    </dgm:pt>
    <dgm:pt modelId="{CBD32C4D-BA4E-42F9-9110-7285965F4EDA}" type="sibTrans" cxnId="{CFB6501F-085F-403B-A19D-347530A4F96D}">
      <dgm:prSet/>
      <dgm:spPr/>
    </dgm:pt>
    <dgm:pt modelId="{1DFF65C7-402B-4130-B9F0-83B66C12E91B}">
      <dgm:prSet/>
      <dgm:spPr/>
      <dgm:t>
        <a:bodyPr/>
        <a:lstStyle/>
        <a:p>
          <a:r>
            <a:rPr lang="en-US" dirty="0"/>
            <a:t>Advise patients in case of personal alerts </a:t>
          </a:r>
        </a:p>
      </dgm:t>
    </dgm:pt>
    <dgm:pt modelId="{FFF34FC1-F64E-4CB9-8975-776DFCAA0407}" type="parTrans" cxnId="{A7436ECA-67DF-4B59-8671-ED6AFE1F99AE}">
      <dgm:prSet/>
      <dgm:spPr/>
    </dgm:pt>
    <dgm:pt modelId="{DB29E12D-7574-49D2-92C7-7026D261507C}" type="sibTrans" cxnId="{A7436ECA-67DF-4B59-8671-ED6AFE1F99AE}">
      <dgm:prSet/>
      <dgm:spPr/>
    </dgm:pt>
    <dgm:pt modelId="{52189C7D-4A8C-4241-86DE-FA6286CDD664}">
      <dgm:prSet/>
      <dgm:spPr/>
      <dgm:t>
        <a:bodyPr/>
        <a:lstStyle/>
        <a:p>
          <a:r>
            <a:rPr lang="en-US" dirty="0"/>
            <a:t>Display weekly-reports to </a:t>
          </a:r>
          <a:r>
            <a:rPr lang="en-US" dirty="0" err="1"/>
            <a:t>clinitians</a:t>
          </a:r>
          <a:endParaRPr lang="en-US" dirty="0"/>
        </a:p>
      </dgm:t>
    </dgm:pt>
    <dgm:pt modelId="{C9600293-A1E6-4ADA-B7BD-4A045408B5EB}" type="parTrans" cxnId="{C9DE3F3D-FAD8-4CFB-B34C-9CC6C968D5FD}">
      <dgm:prSet/>
      <dgm:spPr/>
    </dgm:pt>
    <dgm:pt modelId="{77AC7FB6-3350-4B23-863D-FEA6716F5DB9}" type="sibTrans" cxnId="{C9DE3F3D-FAD8-4CFB-B34C-9CC6C968D5FD}">
      <dgm:prSet/>
      <dgm:spPr/>
    </dgm:pt>
    <dgm:pt modelId="{6014A78F-680A-437E-A7C3-93C45C66BE10}">
      <dgm:prSet/>
      <dgm:spPr/>
      <dgm:t>
        <a:bodyPr/>
        <a:lstStyle/>
        <a:p>
          <a:r>
            <a:rPr lang="en-US" dirty="0"/>
            <a:t>Allow clinicians to monitor their patients as soon as they want</a:t>
          </a:r>
        </a:p>
      </dgm:t>
    </dgm:pt>
    <dgm:pt modelId="{BD88D055-BA98-40DE-AC2E-C79A5B8A5076}" type="parTrans" cxnId="{4F30E0EB-3EA4-4AAA-B5C8-CE1936C48A3F}">
      <dgm:prSet/>
      <dgm:spPr/>
    </dgm:pt>
    <dgm:pt modelId="{7EDCDB55-687D-432A-8FF9-366377CE20F4}" type="sibTrans" cxnId="{4F30E0EB-3EA4-4AAA-B5C8-CE1936C48A3F}">
      <dgm:prSet/>
      <dgm:spPr/>
    </dgm:pt>
    <dgm:pt modelId="{DDC53B11-CD6D-460A-96B6-6EDE91657029}" type="pres">
      <dgm:prSet presAssocID="{578C0A70-4E3F-45E3-AC24-E05BEFD8F972}" presName="theList" presStyleCnt="0">
        <dgm:presLayoutVars>
          <dgm:dir/>
          <dgm:animLvl val="lvl"/>
          <dgm:resizeHandles val="exact"/>
        </dgm:presLayoutVars>
      </dgm:prSet>
      <dgm:spPr/>
    </dgm:pt>
    <dgm:pt modelId="{2BC666B6-0BA6-4AEB-9873-B791AA91D975}" type="pres">
      <dgm:prSet presAssocID="{A14D84CB-80C8-4532-ACFC-888E6FF720E8}" presName="compNode" presStyleCnt="0"/>
      <dgm:spPr/>
    </dgm:pt>
    <dgm:pt modelId="{FF3876D2-8343-4A95-A051-D437317D0C2E}" type="pres">
      <dgm:prSet presAssocID="{A14D84CB-80C8-4532-ACFC-888E6FF720E8}" presName="aNode" presStyleLbl="bgShp" presStyleIdx="0" presStyleCnt="2" custLinFactNeighborX="4025" custLinFactNeighborY="-4617"/>
      <dgm:spPr/>
    </dgm:pt>
    <dgm:pt modelId="{C636A05D-02B9-4E1E-BAA1-B40F3769FBE8}" type="pres">
      <dgm:prSet presAssocID="{A14D84CB-80C8-4532-ACFC-888E6FF720E8}" presName="textNode" presStyleLbl="bgShp" presStyleIdx="0" presStyleCnt="2"/>
      <dgm:spPr/>
    </dgm:pt>
    <dgm:pt modelId="{EC8863DF-78E9-4727-A052-6E02EA47B6D6}" type="pres">
      <dgm:prSet presAssocID="{A14D84CB-80C8-4532-ACFC-888E6FF720E8}" presName="compChildNode" presStyleCnt="0"/>
      <dgm:spPr/>
    </dgm:pt>
    <dgm:pt modelId="{1E69EACE-C612-4199-A885-7316303C97A3}" type="pres">
      <dgm:prSet presAssocID="{A14D84CB-80C8-4532-ACFC-888E6FF720E8}" presName="theInnerList" presStyleCnt="0"/>
      <dgm:spPr/>
    </dgm:pt>
    <dgm:pt modelId="{106BACED-F543-4F65-B4AC-9F7E90F5D8FF}" type="pres">
      <dgm:prSet presAssocID="{22361CB0-BC94-4D29-834B-F43E1CACD283}" presName="childNode" presStyleLbl="node1" presStyleIdx="0" presStyleCnt="9" custLinFactNeighborY="-20752">
        <dgm:presLayoutVars>
          <dgm:bulletEnabled val="1"/>
        </dgm:presLayoutVars>
      </dgm:prSet>
      <dgm:spPr/>
    </dgm:pt>
    <dgm:pt modelId="{EC9A4B3E-FAA6-46A1-B385-8CECCCEE36EA}" type="pres">
      <dgm:prSet presAssocID="{22361CB0-BC94-4D29-834B-F43E1CACD283}" presName="aSpace2" presStyleCnt="0"/>
      <dgm:spPr/>
    </dgm:pt>
    <dgm:pt modelId="{E92E9B85-2FC7-4D1A-9AE4-99621BEF4CDF}" type="pres">
      <dgm:prSet presAssocID="{791A3714-C50F-4EF8-9006-F8BF72E4CDD2}" presName="childNode" presStyleLbl="node1" presStyleIdx="1" presStyleCnt="9">
        <dgm:presLayoutVars>
          <dgm:bulletEnabled val="1"/>
        </dgm:presLayoutVars>
      </dgm:prSet>
      <dgm:spPr/>
    </dgm:pt>
    <dgm:pt modelId="{9F0F5907-C793-448C-8739-A838740CF5E5}" type="pres">
      <dgm:prSet presAssocID="{791A3714-C50F-4EF8-9006-F8BF72E4CDD2}" presName="aSpace2" presStyleCnt="0"/>
      <dgm:spPr/>
    </dgm:pt>
    <dgm:pt modelId="{22673371-1E49-4CF7-AB68-62EF6E2F4B4D}" type="pres">
      <dgm:prSet presAssocID="{FE60A273-4136-4D5A-83EA-087F2D5C38A0}" presName="childNode" presStyleLbl="node1" presStyleIdx="2" presStyleCnt="9">
        <dgm:presLayoutVars>
          <dgm:bulletEnabled val="1"/>
        </dgm:presLayoutVars>
      </dgm:prSet>
      <dgm:spPr/>
    </dgm:pt>
    <dgm:pt modelId="{D2482B68-A714-41CC-B6A6-30E54592BFA0}" type="pres">
      <dgm:prSet presAssocID="{FE60A273-4136-4D5A-83EA-087F2D5C38A0}" presName="aSpace2" presStyleCnt="0"/>
      <dgm:spPr/>
    </dgm:pt>
    <dgm:pt modelId="{8600A2FC-1686-4197-BB27-F7DB4FD9CA35}" type="pres">
      <dgm:prSet presAssocID="{9404B8C7-C604-48BE-89FE-0A4F4B51D917}" presName="childNode" presStyleLbl="node1" presStyleIdx="3" presStyleCnt="9">
        <dgm:presLayoutVars>
          <dgm:bulletEnabled val="1"/>
        </dgm:presLayoutVars>
      </dgm:prSet>
      <dgm:spPr/>
    </dgm:pt>
    <dgm:pt modelId="{5BB53818-02EA-46D3-A4B5-A1F908B1C6E6}" type="pres">
      <dgm:prSet presAssocID="{A14D84CB-80C8-4532-ACFC-888E6FF720E8}" presName="aSpace" presStyleCnt="0"/>
      <dgm:spPr/>
    </dgm:pt>
    <dgm:pt modelId="{9A51C0A2-88F6-4B35-976C-A1107349E403}" type="pres">
      <dgm:prSet presAssocID="{A41D68BB-C3C1-4ED2-A238-C30EAB374334}" presName="compNode" presStyleCnt="0"/>
      <dgm:spPr/>
    </dgm:pt>
    <dgm:pt modelId="{322A4ED8-6609-4FE6-8845-A1A35334848C}" type="pres">
      <dgm:prSet presAssocID="{A41D68BB-C3C1-4ED2-A238-C30EAB374334}" presName="aNode" presStyleLbl="bgShp" presStyleIdx="1" presStyleCnt="2"/>
      <dgm:spPr/>
    </dgm:pt>
    <dgm:pt modelId="{5CC90ACD-0024-4DFB-9A92-D7AA8841CA3B}" type="pres">
      <dgm:prSet presAssocID="{A41D68BB-C3C1-4ED2-A238-C30EAB374334}" presName="textNode" presStyleLbl="bgShp" presStyleIdx="1" presStyleCnt="2"/>
      <dgm:spPr/>
    </dgm:pt>
    <dgm:pt modelId="{F3A4A358-34AC-4FD0-B307-084676F2F543}" type="pres">
      <dgm:prSet presAssocID="{A41D68BB-C3C1-4ED2-A238-C30EAB374334}" presName="compChildNode" presStyleCnt="0"/>
      <dgm:spPr/>
    </dgm:pt>
    <dgm:pt modelId="{1BB2AE7A-CD26-4C29-B725-7F9CF188EECA}" type="pres">
      <dgm:prSet presAssocID="{A41D68BB-C3C1-4ED2-A238-C30EAB374334}" presName="theInnerList" presStyleCnt="0"/>
      <dgm:spPr/>
    </dgm:pt>
    <dgm:pt modelId="{24A372B5-412A-4B75-A5B3-D6449B1EAF0A}" type="pres">
      <dgm:prSet presAssocID="{1EF54578-7704-4550-9D39-EC1B8CA79762}" presName="childNode" presStyleLbl="node1" presStyleIdx="4" presStyleCnt="9">
        <dgm:presLayoutVars>
          <dgm:bulletEnabled val="1"/>
        </dgm:presLayoutVars>
      </dgm:prSet>
      <dgm:spPr/>
    </dgm:pt>
    <dgm:pt modelId="{EAD91F54-0A06-4FCC-9D7B-1333BAC3B228}" type="pres">
      <dgm:prSet presAssocID="{1EF54578-7704-4550-9D39-EC1B8CA79762}" presName="aSpace2" presStyleCnt="0"/>
      <dgm:spPr/>
    </dgm:pt>
    <dgm:pt modelId="{91A158D8-2BC8-4AE8-BD97-EEC1428E7FBE}" type="pres">
      <dgm:prSet presAssocID="{A0ACBDEB-3ECB-450A-B12C-85598C978815}" presName="childNode" presStyleLbl="node1" presStyleIdx="5" presStyleCnt="9">
        <dgm:presLayoutVars>
          <dgm:bulletEnabled val="1"/>
        </dgm:presLayoutVars>
      </dgm:prSet>
      <dgm:spPr/>
    </dgm:pt>
    <dgm:pt modelId="{8C2E0A1C-735A-4BF9-97B9-FACB4CBEB665}" type="pres">
      <dgm:prSet presAssocID="{A0ACBDEB-3ECB-450A-B12C-85598C978815}" presName="aSpace2" presStyleCnt="0"/>
      <dgm:spPr/>
    </dgm:pt>
    <dgm:pt modelId="{317E2E8E-B37E-422F-800C-BDF02F1D9563}" type="pres">
      <dgm:prSet presAssocID="{1DFF65C7-402B-4130-B9F0-83B66C12E91B}" presName="childNode" presStyleLbl="node1" presStyleIdx="6" presStyleCnt="9">
        <dgm:presLayoutVars>
          <dgm:bulletEnabled val="1"/>
        </dgm:presLayoutVars>
      </dgm:prSet>
      <dgm:spPr/>
    </dgm:pt>
    <dgm:pt modelId="{58F7EA9F-2B6F-4C7C-BD07-26AD5198E801}" type="pres">
      <dgm:prSet presAssocID="{1DFF65C7-402B-4130-B9F0-83B66C12E91B}" presName="aSpace2" presStyleCnt="0"/>
      <dgm:spPr/>
    </dgm:pt>
    <dgm:pt modelId="{302082E3-876E-456F-B783-E90E751C4BA6}" type="pres">
      <dgm:prSet presAssocID="{52189C7D-4A8C-4241-86DE-FA6286CDD664}" presName="childNode" presStyleLbl="node1" presStyleIdx="7" presStyleCnt="9">
        <dgm:presLayoutVars>
          <dgm:bulletEnabled val="1"/>
        </dgm:presLayoutVars>
      </dgm:prSet>
      <dgm:spPr/>
    </dgm:pt>
    <dgm:pt modelId="{96C5DACE-6DBD-496B-A5F8-88678F7DA92B}" type="pres">
      <dgm:prSet presAssocID="{52189C7D-4A8C-4241-86DE-FA6286CDD664}" presName="aSpace2" presStyleCnt="0"/>
      <dgm:spPr/>
    </dgm:pt>
    <dgm:pt modelId="{C14D79DC-9F91-4C90-A6BF-861924B9F410}" type="pres">
      <dgm:prSet presAssocID="{6014A78F-680A-437E-A7C3-93C45C66BE10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9DFC6300-9EF0-4F96-B75A-8F738644DE97}" type="presOf" srcId="{A41D68BB-C3C1-4ED2-A238-C30EAB374334}" destId="{5CC90ACD-0024-4DFB-9A92-D7AA8841CA3B}" srcOrd="1" destOrd="0" presId="urn:microsoft.com/office/officeart/2005/8/layout/lProcess2"/>
    <dgm:cxn modelId="{F314090E-51CE-4890-B618-14FEE19E014C}" srcId="{A14D84CB-80C8-4532-ACFC-888E6FF720E8}" destId="{791A3714-C50F-4EF8-9006-F8BF72E4CDD2}" srcOrd="1" destOrd="0" parTransId="{08591BBF-4AFF-454F-A8AB-B29FD07BED70}" sibTransId="{2A5DC921-035A-4478-B26A-9CABE8D84806}"/>
    <dgm:cxn modelId="{252C9617-B40D-4865-82C9-6BF2D1FFB736}" type="presOf" srcId="{1DFF65C7-402B-4130-B9F0-83B66C12E91B}" destId="{317E2E8E-B37E-422F-800C-BDF02F1D9563}" srcOrd="0" destOrd="0" presId="urn:microsoft.com/office/officeart/2005/8/layout/lProcess2"/>
    <dgm:cxn modelId="{CFB6501F-085F-403B-A19D-347530A4F96D}" srcId="{A41D68BB-C3C1-4ED2-A238-C30EAB374334}" destId="{A0ACBDEB-3ECB-450A-B12C-85598C978815}" srcOrd="1" destOrd="0" parTransId="{8EACC055-688F-4C76-B7EF-D0ADB435625E}" sibTransId="{CBD32C4D-BA4E-42F9-9110-7285965F4EDA}"/>
    <dgm:cxn modelId="{C9DE3F3D-FAD8-4CFB-B34C-9CC6C968D5FD}" srcId="{A41D68BB-C3C1-4ED2-A238-C30EAB374334}" destId="{52189C7D-4A8C-4241-86DE-FA6286CDD664}" srcOrd="3" destOrd="0" parTransId="{C9600293-A1E6-4ADA-B7BD-4A045408B5EB}" sibTransId="{77AC7FB6-3350-4B23-863D-FEA6716F5DB9}"/>
    <dgm:cxn modelId="{BEE6C762-0285-4D1F-8B2B-4EAE3B1F36C5}" type="presOf" srcId="{9404B8C7-C604-48BE-89FE-0A4F4B51D917}" destId="{8600A2FC-1686-4197-BB27-F7DB4FD9CA35}" srcOrd="0" destOrd="0" presId="urn:microsoft.com/office/officeart/2005/8/layout/lProcess2"/>
    <dgm:cxn modelId="{B814046B-BE77-4E5D-92B7-95DB23AA5429}" srcId="{A14D84CB-80C8-4532-ACFC-888E6FF720E8}" destId="{9404B8C7-C604-48BE-89FE-0A4F4B51D917}" srcOrd="3" destOrd="0" parTransId="{CA796103-116A-40AC-868D-A30CF298073B}" sibTransId="{BD31EF43-1146-444A-9758-2536F5D3EB44}"/>
    <dgm:cxn modelId="{D1844B6F-9A17-47B5-8583-B457C7B05B33}" type="presOf" srcId="{A41D68BB-C3C1-4ED2-A238-C30EAB374334}" destId="{322A4ED8-6609-4FE6-8845-A1A35334848C}" srcOrd="0" destOrd="0" presId="urn:microsoft.com/office/officeart/2005/8/layout/lProcess2"/>
    <dgm:cxn modelId="{64E18D75-E9CC-4F86-8023-87DC62A8F99F}" srcId="{578C0A70-4E3F-45E3-AC24-E05BEFD8F972}" destId="{A41D68BB-C3C1-4ED2-A238-C30EAB374334}" srcOrd="1" destOrd="0" parTransId="{95409F34-27C9-4C6A-9ED9-12EA2AAF61BF}" sibTransId="{4479D1F2-84C8-4527-9B81-B17B470FA596}"/>
    <dgm:cxn modelId="{4284447C-859F-4A89-9C9C-F34350008121}" srcId="{578C0A70-4E3F-45E3-AC24-E05BEFD8F972}" destId="{A14D84CB-80C8-4532-ACFC-888E6FF720E8}" srcOrd="0" destOrd="0" parTransId="{5198DAA0-4C39-407F-B4CC-EC221B09AB18}" sibTransId="{7FAE8CC8-191A-49C3-82BC-A4E396BD179F}"/>
    <dgm:cxn modelId="{ACD3187D-8D13-4320-BB76-1885B08D1D79}" srcId="{A14D84CB-80C8-4532-ACFC-888E6FF720E8}" destId="{22361CB0-BC94-4D29-834B-F43E1CACD283}" srcOrd="0" destOrd="0" parTransId="{635F8721-7C84-4A8C-AD81-E560FFDC2844}" sibTransId="{733F9435-66C1-414E-8775-37CBB5D91C65}"/>
    <dgm:cxn modelId="{C820107F-88EA-453B-8CBD-F513272283B8}" type="presOf" srcId="{578C0A70-4E3F-45E3-AC24-E05BEFD8F972}" destId="{DDC53B11-CD6D-460A-96B6-6EDE91657029}" srcOrd="0" destOrd="0" presId="urn:microsoft.com/office/officeart/2005/8/layout/lProcess2"/>
    <dgm:cxn modelId="{463B808F-0EA8-40BC-A708-186F427AE911}" type="presOf" srcId="{791A3714-C50F-4EF8-9006-F8BF72E4CDD2}" destId="{E92E9B85-2FC7-4D1A-9AE4-99621BEF4CDF}" srcOrd="0" destOrd="0" presId="urn:microsoft.com/office/officeart/2005/8/layout/lProcess2"/>
    <dgm:cxn modelId="{5618B398-AEA0-4B26-A45F-8DB131AE7590}" type="presOf" srcId="{A14D84CB-80C8-4532-ACFC-888E6FF720E8}" destId="{FF3876D2-8343-4A95-A051-D437317D0C2E}" srcOrd="0" destOrd="0" presId="urn:microsoft.com/office/officeart/2005/8/layout/lProcess2"/>
    <dgm:cxn modelId="{361CFC9B-1CAC-4405-9FE8-071F0372BBE6}" type="presOf" srcId="{A14D84CB-80C8-4532-ACFC-888E6FF720E8}" destId="{C636A05D-02B9-4E1E-BAA1-B40F3769FBE8}" srcOrd="1" destOrd="0" presId="urn:microsoft.com/office/officeart/2005/8/layout/lProcess2"/>
    <dgm:cxn modelId="{552F5DA5-6C44-445C-AA36-87888B23BF13}" type="presOf" srcId="{FE60A273-4136-4D5A-83EA-087F2D5C38A0}" destId="{22673371-1E49-4CF7-AB68-62EF6E2F4B4D}" srcOrd="0" destOrd="0" presId="urn:microsoft.com/office/officeart/2005/8/layout/lProcess2"/>
    <dgm:cxn modelId="{B746C5A8-0FB5-40F6-875D-363CAB5D3D24}" type="presOf" srcId="{6014A78F-680A-437E-A7C3-93C45C66BE10}" destId="{C14D79DC-9F91-4C90-A6BF-861924B9F410}" srcOrd="0" destOrd="0" presId="urn:microsoft.com/office/officeart/2005/8/layout/lProcess2"/>
    <dgm:cxn modelId="{B62CAAAB-F055-43AD-89A4-E76E2DFECFEF}" type="presOf" srcId="{52189C7D-4A8C-4241-86DE-FA6286CDD664}" destId="{302082E3-876E-456F-B783-E90E751C4BA6}" srcOrd="0" destOrd="0" presId="urn:microsoft.com/office/officeart/2005/8/layout/lProcess2"/>
    <dgm:cxn modelId="{A7436ECA-67DF-4B59-8671-ED6AFE1F99AE}" srcId="{A41D68BB-C3C1-4ED2-A238-C30EAB374334}" destId="{1DFF65C7-402B-4130-B9F0-83B66C12E91B}" srcOrd="2" destOrd="0" parTransId="{FFF34FC1-F64E-4CB9-8975-776DFCAA0407}" sibTransId="{DB29E12D-7574-49D2-92C7-7026D261507C}"/>
    <dgm:cxn modelId="{0D3E5CD0-7F1C-4281-B7E9-1B16340B2554}" type="presOf" srcId="{22361CB0-BC94-4D29-834B-F43E1CACD283}" destId="{106BACED-F543-4F65-B4AC-9F7E90F5D8FF}" srcOrd="0" destOrd="0" presId="urn:microsoft.com/office/officeart/2005/8/layout/lProcess2"/>
    <dgm:cxn modelId="{F0F501D7-B38D-40D0-ACB5-406671E8EA22}" srcId="{A14D84CB-80C8-4532-ACFC-888E6FF720E8}" destId="{FE60A273-4136-4D5A-83EA-087F2D5C38A0}" srcOrd="2" destOrd="0" parTransId="{CF444A98-D13C-4188-84D2-39580A38AD99}" sibTransId="{88D38A80-0208-492A-A4FB-55F63379CD91}"/>
    <dgm:cxn modelId="{2CABD6E0-0095-4767-8DFB-37C017E74220}" srcId="{A41D68BB-C3C1-4ED2-A238-C30EAB374334}" destId="{1EF54578-7704-4550-9D39-EC1B8CA79762}" srcOrd="0" destOrd="0" parTransId="{A356443E-6BE5-4E9E-9243-C84CD4A88E1D}" sibTransId="{52B64B55-6F29-439D-B872-0FCF5EEBD5C3}"/>
    <dgm:cxn modelId="{4F30E0EB-3EA4-4AAA-B5C8-CE1936C48A3F}" srcId="{A41D68BB-C3C1-4ED2-A238-C30EAB374334}" destId="{6014A78F-680A-437E-A7C3-93C45C66BE10}" srcOrd="4" destOrd="0" parTransId="{BD88D055-BA98-40DE-AC2E-C79A5B8A5076}" sibTransId="{7EDCDB55-687D-432A-8FF9-366377CE20F4}"/>
    <dgm:cxn modelId="{EBFB0AEC-3C35-4A39-9AA1-5B1B7647959F}" type="presOf" srcId="{A0ACBDEB-3ECB-450A-B12C-85598C978815}" destId="{91A158D8-2BC8-4AE8-BD97-EEC1428E7FBE}" srcOrd="0" destOrd="0" presId="urn:microsoft.com/office/officeart/2005/8/layout/lProcess2"/>
    <dgm:cxn modelId="{D81642EE-0DE1-4B1D-80A7-6585257CD52A}" type="presOf" srcId="{1EF54578-7704-4550-9D39-EC1B8CA79762}" destId="{24A372B5-412A-4B75-A5B3-D6449B1EAF0A}" srcOrd="0" destOrd="0" presId="urn:microsoft.com/office/officeart/2005/8/layout/lProcess2"/>
    <dgm:cxn modelId="{C8BE797B-19DB-4C9E-94AE-6585A9531FA6}" type="presParOf" srcId="{DDC53B11-CD6D-460A-96B6-6EDE91657029}" destId="{2BC666B6-0BA6-4AEB-9873-B791AA91D975}" srcOrd="0" destOrd="0" presId="urn:microsoft.com/office/officeart/2005/8/layout/lProcess2"/>
    <dgm:cxn modelId="{8A351310-E7BE-4491-955C-E85E3CA494C0}" type="presParOf" srcId="{2BC666B6-0BA6-4AEB-9873-B791AA91D975}" destId="{FF3876D2-8343-4A95-A051-D437317D0C2E}" srcOrd="0" destOrd="0" presId="urn:microsoft.com/office/officeart/2005/8/layout/lProcess2"/>
    <dgm:cxn modelId="{5BBADD6C-E3A1-46C4-91E5-562B8A38E137}" type="presParOf" srcId="{2BC666B6-0BA6-4AEB-9873-B791AA91D975}" destId="{C636A05D-02B9-4E1E-BAA1-B40F3769FBE8}" srcOrd="1" destOrd="0" presId="urn:microsoft.com/office/officeart/2005/8/layout/lProcess2"/>
    <dgm:cxn modelId="{BA34CF06-8146-4EF0-9B20-60874E8BC9FE}" type="presParOf" srcId="{2BC666B6-0BA6-4AEB-9873-B791AA91D975}" destId="{EC8863DF-78E9-4727-A052-6E02EA47B6D6}" srcOrd="2" destOrd="0" presId="urn:microsoft.com/office/officeart/2005/8/layout/lProcess2"/>
    <dgm:cxn modelId="{2F590AE2-25A1-42D0-9E62-559E55AA8C08}" type="presParOf" srcId="{EC8863DF-78E9-4727-A052-6E02EA47B6D6}" destId="{1E69EACE-C612-4199-A885-7316303C97A3}" srcOrd="0" destOrd="0" presId="urn:microsoft.com/office/officeart/2005/8/layout/lProcess2"/>
    <dgm:cxn modelId="{B0C75C42-0EF4-472D-95C9-FFBB621453E4}" type="presParOf" srcId="{1E69EACE-C612-4199-A885-7316303C97A3}" destId="{106BACED-F543-4F65-B4AC-9F7E90F5D8FF}" srcOrd="0" destOrd="0" presId="urn:microsoft.com/office/officeart/2005/8/layout/lProcess2"/>
    <dgm:cxn modelId="{AE8623AE-E3B5-4917-86C1-9438B68A5DA3}" type="presParOf" srcId="{1E69EACE-C612-4199-A885-7316303C97A3}" destId="{EC9A4B3E-FAA6-46A1-B385-8CECCCEE36EA}" srcOrd="1" destOrd="0" presId="urn:microsoft.com/office/officeart/2005/8/layout/lProcess2"/>
    <dgm:cxn modelId="{9C0773A8-5F6C-43DB-9C09-55253CDB6E97}" type="presParOf" srcId="{1E69EACE-C612-4199-A885-7316303C97A3}" destId="{E92E9B85-2FC7-4D1A-9AE4-99621BEF4CDF}" srcOrd="2" destOrd="0" presId="urn:microsoft.com/office/officeart/2005/8/layout/lProcess2"/>
    <dgm:cxn modelId="{18244681-6FA2-4BFA-8D75-9BC0D25F964E}" type="presParOf" srcId="{1E69EACE-C612-4199-A885-7316303C97A3}" destId="{9F0F5907-C793-448C-8739-A838740CF5E5}" srcOrd="3" destOrd="0" presId="urn:microsoft.com/office/officeart/2005/8/layout/lProcess2"/>
    <dgm:cxn modelId="{407B2B3F-3B01-469D-A9E8-A4FB89B639B1}" type="presParOf" srcId="{1E69EACE-C612-4199-A885-7316303C97A3}" destId="{22673371-1E49-4CF7-AB68-62EF6E2F4B4D}" srcOrd="4" destOrd="0" presId="urn:microsoft.com/office/officeart/2005/8/layout/lProcess2"/>
    <dgm:cxn modelId="{9D2B2791-6FF7-4D19-BE6F-1E5CA517FDC2}" type="presParOf" srcId="{1E69EACE-C612-4199-A885-7316303C97A3}" destId="{D2482B68-A714-41CC-B6A6-30E54592BFA0}" srcOrd="5" destOrd="0" presId="urn:microsoft.com/office/officeart/2005/8/layout/lProcess2"/>
    <dgm:cxn modelId="{F33B2026-92BD-4285-809E-E11E5EAAD30B}" type="presParOf" srcId="{1E69EACE-C612-4199-A885-7316303C97A3}" destId="{8600A2FC-1686-4197-BB27-F7DB4FD9CA35}" srcOrd="6" destOrd="0" presId="urn:microsoft.com/office/officeart/2005/8/layout/lProcess2"/>
    <dgm:cxn modelId="{DA11126E-4147-4A24-B539-C97A7C2917FF}" type="presParOf" srcId="{DDC53B11-CD6D-460A-96B6-6EDE91657029}" destId="{5BB53818-02EA-46D3-A4B5-A1F908B1C6E6}" srcOrd="1" destOrd="0" presId="urn:microsoft.com/office/officeart/2005/8/layout/lProcess2"/>
    <dgm:cxn modelId="{20E06452-00C7-40B0-9130-E2F3B5BBCE2C}" type="presParOf" srcId="{DDC53B11-CD6D-460A-96B6-6EDE91657029}" destId="{9A51C0A2-88F6-4B35-976C-A1107349E403}" srcOrd="2" destOrd="0" presId="urn:microsoft.com/office/officeart/2005/8/layout/lProcess2"/>
    <dgm:cxn modelId="{CDC5B854-9284-4786-A22B-885D9473F95A}" type="presParOf" srcId="{9A51C0A2-88F6-4B35-976C-A1107349E403}" destId="{322A4ED8-6609-4FE6-8845-A1A35334848C}" srcOrd="0" destOrd="0" presId="urn:microsoft.com/office/officeart/2005/8/layout/lProcess2"/>
    <dgm:cxn modelId="{A03E9D2B-1E01-4952-BF14-5D23C72DF936}" type="presParOf" srcId="{9A51C0A2-88F6-4B35-976C-A1107349E403}" destId="{5CC90ACD-0024-4DFB-9A92-D7AA8841CA3B}" srcOrd="1" destOrd="0" presId="urn:microsoft.com/office/officeart/2005/8/layout/lProcess2"/>
    <dgm:cxn modelId="{C0777E19-DDBF-4ED4-8C7D-EA2E711DFC75}" type="presParOf" srcId="{9A51C0A2-88F6-4B35-976C-A1107349E403}" destId="{F3A4A358-34AC-4FD0-B307-084676F2F543}" srcOrd="2" destOrd="0" presId="urn:microsoft.com/office/officeart/2005/8/layout/lProcess2"/>
    <dgm:cxn modelId="{7DF9CB43-2075-431C-993D-1F2F0DEC498F}" type="presParOf" srcId="{F3A4A358-34AC-4FD0-B307-084676F2F543}" destId="{1BB2AE7A-CD26-4C29-B725-7F9CF188EECA}" srcOrd="0" destOrd="0" presId="urn:microsoft.com/office/officeart/2005/8/layout/lProcess2"/>
    <dgm:cxn modelId="{6E79736A-E20F-40EF-9171-0FE94F6E7A01}" type="presParOf" srcId="{1BB2AE7A-CD26-4C29-B725-7F9CF188EECA}" destId="{24A372B5-412A-4B75-A5B3-D6449B1EAF0A}" srcOrd="0" destOrd="0" presId="urn:microsoft.com/office/officeart/2005/8/layout/lProcess2"/>
    <dgm:cxn modelId="{2F1FF83C-A294-4583-BC57-94C317B5FEF6}" type="presParOf" srcId="{1BB2AE7A-CD26-4C29-B725-7F9CF188EECA}" destId="{EAD91F54-0A06-4FCC-9D7B-1333BAC3B228}" srcOrd="1" destOrd="0" presId="urn:microsoft.com/office/officeart/2005/8/layout/lProcess2"/>
    <dgm:cxn modelId="{A1B39917-680D-42BF-8989-72075129406D}" type="presParOf" srcId="{1BB2AE7A-CD26-4C29-B725-7F9CF188EECA}" destId="{91A158D8-2BC8-4AE8-BD97-EEC1428E7FBE}" srcOrd="2" destOrd="0" presId="urn:microsoft.com/office/officeart/2005/8/layout/lProcess2"/>
    <dgm:cxn modelId="{F631ACE7-9092-415D-81F2-705CF6C90365}" type="presParOf" srcId="{1BB2AE7A-CD26-4C29-B725-7F9CF188EECA}" destId="{8C2E0A1C-735A-4BF9-97B9-FACB4CBEB665}" srcOrd="3" destOrd="0" presId="urn:microsoft.com/office/officeart/2005/8/layout/lProcess2"/>
    <dgm:cxn modelId="{3F6BB770-2203-444D-A67F-644AB57C85AA}" type="presParOf" srcId="{1BB2AE7A-CD26-4C29-B725-7F9CF188EECA}" destId="{317E2E8E-B37E-422F-800C-BDF02F1D9563}" srcOrd="4" destOrd="0" presId="urn:microsoft.com/office/officeart/2005/8/layout/lProcess2"/>
    <dgm:cxn modelId="{4BD9FD3C-67FC-41BE-84F2-AB2F3638A58B}" type="presParOf" srcId="{1BB2AE7A-CD26-4C29-B725-7F9CF188EECA}" destId="{58F7EA9F-2B6F-4C7C-BD07-26AD5198E801}" srcOrd="5" destOrd="0" presId="urn:microsoft.com/office/officeart/2005/8/layout/lProcess2"/>
    <dgm:cxn modelId="{87767E20-6964-4239-9026-6B61A89C8D63}" type="presParOf" srcId="{1BB2AE7A-CD26-4C29-B725-7F9CF188EECA}" destId="{302082E3-876E-456F-B783-E90E751C4BA6}" srcOrd="6" destOrd="0" presId="urn:microsoft.com/office/officeart/2005/8/layout/lProcess2"/>
    <dgm:cxn modelId="{F01A2BA8-F5CE-4BCC-BCEB-F29215816146}" type="presParOf" srcId="{1BB2AE7A-CD26-4C29-B725-7F9CF188EECA}" destId="{96C5DACE-6DBD-496B-A5F8-88678F7DA92B}" srcOrd="7" destOrd="0" presId="urn:microsoft.com/office/officeart/2005/8/layout/lProcess2"/>
    <dgm:cxn modelId="{82B92479-07C6-4151-ABA0-AFF95B7B836C}" type="presParOf" srcId="{1BB2AE7A-CD26-4C29-B725-7F9CF188EECA}" destId="{C14D79DC-9F91-4C90-A6BF-861924B9F410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C55E0-C14F-4FC1-A4C4-0A32E745D13B}">
      <dsp:nvSpPr>
        <dsp:cNvPr id="0" name=""/>
        <dsp:cNvSpPr/>
      </dsp:nvSpPr>
      <dsp:spPr>
        <a:xfrm>
          <a:off x="715400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9A764-CFD5-4C83-A549-47B2F6DD17A6}">
      <dsp:nvSpPr>
        <dsp:cNvPr id="0" name=""/>
        <dsp:cNvSpPr/>
      </dsp:nvSpPr>
      <dsp:spPr>
        <a:xfrm>
          <a:off x="1081981" y="860020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2CA67-8A3E-48C6-A619-57E0E0F85273}">
      <dsp:nvSpPr>
        <dsp:cNvPr id="0" name=""/>
        <dsp:cNvSpPr/>
      </dsp:nvSpPr>
      <dsp:spPr>
        <a:xfrm>
          <a:off x="55488" y="2614723"/>
          <a:ext cx="3116110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/>
              </a:solidFill>
            </a:rPr>
            <a:t>e-Health</a:t>
          </a:r>
          <a:endParaRPr lang="en-US" sz="1500" kern="1200" dirty="0">
            <a:solidFill>
              <a:schemeClr val="accent1"/>
            </a:solidFill>
          </a:endParaRPr>
        </a:p>
      </dsp:txBody>
      <dsp:txXfrm>
        <a:off x="55488" y="2614723"/>
        <a:ext cx="3116110" cy="1274594"/>
      </dsp:txXfrm>
    </dsp:sp>
    <dsp:sp modelId="{58C6A631-6462-485F-912F-D4E3409D1C48}">
      <dsp:nvSpPr>
        <dsp:cNvPr id="0" name=""/>
        <dsp:cNvSpPr/>
      </dsp:nvSpPr>
      <dsp:spPr>
        <a:xfrm>
          <a:off x="4370667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A3F91-D4D9-40A7-868C-688543624C1E}">
      <dsp:nvSpPr>
        <dsp:cNvPr id="0" name=""/>
        <dsp:cNvSpPr/>
      </dsp:nvSpPr>
      <dsp:spPr>
        <a:xfrm>
          <a:off x="4765542" y="856895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3CFBC-9154-4F99-9B06-85F96DC62243}">
      <dsp:nvSpPr>
        <dsp:cNvPr id="0" name=""/>
        <dsp:cNvSpPr/>
      </dsp:nvSpPr>
      <dsp:spPr>
        <a:xfrm>
          <a:off x="3663856" y="2633572"/>
          <a:ext cx="3187886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sz="15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3663856" y="2633572"/>
        <a:ext cx="3187886" cy="1274594"/>
      </dsp:txXfrm>
    </dsp:sp>
    <dsp:sp modelId="{AA8EDE54-F7FC-4C5F-BF21-07ADE5C029E3}">
      <dsp:nvSpPr>
        <dsp:cNvPr id="0" name=""/>
        <dsp:cNvSpPr/>
      </dsp:nvSpPr>
      <dsp:spPr>
        <a:xfrm>
          <a:off x="8014923" y="51578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F82A6-57B1-459A-917B-9AB4ED110D23}">
      <dsp:nvSpPr>
        <dsp:cNvPr id="0" name=""/>
        <dsp:cNvSpPr/>
      </dsp:nvSpPr>
      <dsp:spPr>
        <a:xfrm>
          <a:off x="8437774" y="1522322"/>
          <a:ext cx="978532" cy="8419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013B8-9700-4226-85F7-9992B847B40B}">
      <dsp:nvSpPr>
        <dsp:cNvPr id="0" name=""/>
        <dsp:cNvSpPr/>
      </dsp:nvSpPr>
      <dsp:spPr>
        <a:xfrm>
          <a:off x="7787323" y="2775875"/>
          <a:ext cx="2330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sz="15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7787323" y="2775875"/>
        <a:ext cx="2330734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77226" y="0"/>
          <a:ext cx="4292277" cy="377825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Communicate with:</a:t>
          </a:r>
        </a:p>
      </dsp:txBody>
      <dsp:txXfrm>
        <a:off x="177226" y="0"/>
        <a:ext cx="4292277" cy="1133475"/>
      </dsp:txXfrm>
    </dsp:sp>
    <dsp:sp modelId="{106BACED-F543-4F65-B4AC-9F7E90F5D8FF}">
      <dsp:nvSpPr>
        <dsp:cNvPr id="0" name=""/>
        <dsp:cNvSpPr/>
      </dsp:nvSpPr>
      <dsp:spPr>
        <a:xfrm>
          <a:off x="433689" y="1098211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Catalog</a:t>
          </a:r>
        </a:p>
      </dsp:txBody>
      <dsp:txXfrm>
        <a:off x="467055" y="1131577"/>
        <a:ext cx="3367090" cy="1072462"/>
      </dsp:txXfrm>
    </dsp:sp>
    <dsp:sp modelId="{22673371-1E49-4CF7-AB68-62EF6E2F4B4D}">
      <dsp:nvSpPr>
        <dsp:cNvPr id="0" name=""/>
        <dsp:cNvSpPr/>
      </dsp:nvSpPr>
      <dsp:spPr>
        <a:xfrm>
          <a:off x="433689" y="2449036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Alert Service</a:t>
          </a:r>
        </a:p>
      </dsp:txBody>
      <dsp:txXfrm>
        <a:off x="467055" y="2482402"/>
        <a:ext cx="3367090" cy="1072462"/>
      </dsp:txXfrm>
    </dsp:sp>
    <dsp:sp modelId="{322A4ED8-6609-4FE6-8845-A1A35334848C}">
      <dsp:nvSpPr>
        <dsp:cNvPr id="0" name=""/>
        <dsp:cNvSpPr/>
      </dsp:nvSpPr>
      <dsp:spPr>
        <a:xfrm>
          <a:off x="4618660" y="0"/>
          <a:ext cx="4292277" cy="377825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Scope:</a:t>
          </a:r>
        </a:p>
      </dsp:txBody>
      <dsp:txXfrm>
        <a:off x="4618660" y="0"/>
        <a:ext cx="4292277" cy="1133475"/>
      </dsp:txXfrm>
    </dsp:sp>
    <dsp:sp modelId="{24A372B5-412A-4B75-A5B3-D6449B1EAF0A}">
      <dsp:nvSpPr>
        <dsp:cNvPr id="0" name=""/>
        <dsp:cNvSpPr/>
      </dsp:nvSpPr>
      <dsp:spPr>
        <a:xfrm>
          <a:off x="5047888" y="1134581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Guarantee a 24/7 supervision to patients</a:t>
          </a:r>
        </a:p>
      </dsp:txBody>
      <dsp:txXfrm>
        <a:off x="5081254" y="1167947"/>
        <a:ext cx="3367090" cy="1072462"/>
      </dsp:txXfrm>
    </dsp:sp>
    <dsp:sp modelId="{92E82E09-7F30-4ED5-83BA-F131EB5C2F5B}">
      <dsp:nvSpPr>
        <dsp:cNvPr id="0" name=""/>
        <dsp:cNvSpPr/>
      </dsp:nvSpPr>
      <dsp:spPr>
        <a:xfrm>
          <a:off x="5083393" y="2449036"/>
          <a:ext cx="3433822" cy="1139194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Receive a message with longitude and latitude of the patient in critical condition </a:t>
          </a:r>
        </a:p>
      </dsp:txBody>
      <dsp:txXfrm>
        <a:off x="5116759" y="2482402"/>
        <a:ext cx="3367090" cy="1072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F6D47-AF27-4FA9-9843-CAEA076BF14E}">
      <dsp:nvSpPr>
        <dsp:cNvPr id="0" name=""/>
        <dsp:cNvSpPr/>
      </dsp:nvSpPr>
      <dsp:spPr>
        <a:xfrm rot="5400000">
          <a:off x="6468411" y="-2569723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prevent critical events and/or guarantee an immediate response (such as stroke in cardiovascular patients) </a:t>
          </a:r>
        </a:p>
      </dsp:txBody>
      <dsp:txXfrm rot="-5400000">
        <a:off x="3745017" y="212788"/>
        <a:ext cx="6598691" cy="1092784"/>
      </dsp:txXfrm>
    </dsp:sp>
    <dsp:sp modelId="{000ACA61-DF68-4840-975C-5F607251CC82}">
      <dsp:nvSpPr>
        <dsp:cNvPr id="0" name=""/>
        <dsp:cNvSpPr/>
      </dsp:nvSpPr>
      <dsp:spPr>
        <a:xfrm>
          <a:off x="0" y="2293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1)Prevent</a:t>
          </a:r>
        </a:p>
      </dsp:txBody>
      <dsp:txXfrm>
        <a:off x="73896" y="76189"/>
        <a:ext cx="3597225" cy="1365981"/>
      </dsp:txXfrm>
    </dsp:sp>
    <dsp:sp modelId="{91C5CF05-64E6-4648-A43E-86893D81F3AF}">
      <dsp:nvSpPr>
        <dsp:cNvPr id="0" name=""/>
        <dsp:cNvSpPr/>
      </dsp:nvSpPr>
      <dsp:spPr>
        <a:xfrm rot="5400000">
          <a:off x="6468411" y="-980261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simplify personal therapies (such as insulin self-injection for diabetic people) </a:t>
          </a:r>
        </a:p>
      </dsp:txBody>
      <dsp:txXfrm rot="-5400000">
        <a:off x="3745017" y="1802250"/>
        <a:ext cx="6598691" cy="1092784"/>
      </dsp:txXfrm>
    </dsp:sp>
    <dsp:sp modelId="{D87C8040-5443-4355-84C6-DB8B185DAE9C}">
      <dsp:nvSpPr>
        <dsp:cNvPr id="0" name=""/>
        <dsp:cNvSpPr/>
      </dsp:nvSpPr>
      <dsp:spPr>
        <a:xfrm>
          <a:off x="0" y="1591755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2)Simplify</a:t>
          </a:r>
        </a:p>
      </dsp:txBody>
      <dsp:txXfrm>
        <a:off x="73896" y="1665651"/>
        <a:ext cx="3597225" cy="1365981"/>
      </dsp:txXfrm>
    </dsp:sp>
    <dsp:sp modelId="{1425CF26-054C-482C-B22E-FE3C7AE43322}">
      <dsp:nvSpPr>
        <dsp:cNvPr id="0" name=""/>
        <dsp:cNvSpPr/>
      </dsp:nvSpPr>
      <dsp:spPr>
        <a:xfrm rot="5400000">
          <a:off x="6468411" y="609200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automate signal acquisition for easier quantification of disease evolution (such as </a:t>
          </a:r>
          <a:r>
            <a:rPr lang="en-US" sz="2100" kern="1200" dirty="0" err="1"/>
            <a:t>sensorized</a:t>
          </a:r>
          <a:r>
            <a:rPr lang="en-US" sz="2100" kern="1200" dirty="0"/>
            <a:t> </a:t>
          </a:r>
          <a:r>
            <a:rPr lang="en-US" sz="2100" kern="1200" dirty="0" err="1"/>
            <a:t>orthesis</a:t>
          </a:r>
          <a:r>
            <a:rPr lang="en-US" sz="2100" kern="1200" dirty="0"/>
            <a:t> for postural disease patients) </a:t>
          </a:r>
        </a:p>
      </dsp:txBody>
      <dsp:txXfrm rot="-5400000">
        <a:off x="3745017" y="3391712"/>
        <a:ext cx="6598691" cy="1092784"/>
      </dsp:txXfrm>
    </dsp:sp>
    <dsp:sp modelId="{BE79F12C-6ADB-4FE9-AC06-0D0EBC1703A3}">
      <dsp:nvSpPr>
        <dsp:cNvPr id="0" name=""/>
        <dsp:cNvSpPr/>
      </dsp:nvSpPr>
      <dsp:spPr>
        <a:xfrm>
          <a:off x="0" y="3181217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3)Automate</a:t>
          </a:r>
        </a:p>
      </dsp:txBody>
      <dsp:txXfrm>
        <a:off x="73896" y="3255113"/>
        <a:ext cx="3597225" cy="13659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2436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Catalog</a:t>
          </a:r>
        </a:p>
      </dsp:txBody>
      <dsp:txXfrm>
        <a:off x="433316" y="1440097"/>
        <a:ext cx="3156531" cy="889111"/>
      </dsp:txXfrm>
    </dsp:sp>
    <dsp:sp modelId="{E92E9B85-2FC7-4D1A-9AE4-99621BEF4CDF}">
      <dsp:nvSpPr>
        <dsp:cNvPr id="0" name=""/>
        <dsp:cNvSpPr/>
      </dsp:nvSpPr>
      <dsp:spPr>
        <a:xfrm>
          <a:off x="405655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Thingspeak</a:t>
          </a:r>
          <a:r>
            <a:rPr lang="en-US" sz="2700" kern="1200" dirty="0"/>
            <a:t> Adaptor</a:t>
          </a:r>
        </a:p>
      </dsp:txBody>
      <dsp:txXfrm>
        <a:off x="433316" y="2559980"/>
        <a:ext cx="3156531" cy="889111"/>
      </dsp:txXfrm>
    </dsp:sp>
    <dsp:sp modelId="{22673371-1E49-4CF7-AB68-62EF6E2F4B4D}">
      <dsp:nvSpPr>
        <dsp:cNvPr id="0" name=""/>
        <dsp:cNvSpPr/>
      </dsp:nvSpPr>
      <dsp:spPr>
        <a:xfrm>
          <a:off x="405655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Alert Service</a:t>
          </a:r>
        </a:p>
      </dsp:txBody>
      <dsp:txXfrm>
        <a:off x="433316" y="3649711"/>
        <a:ext cx="3156531" cy="88911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Convert data from sensor type to </a:t>
          </a:r>
          <a:r>
            <a:rPr lang="en-US" sz="2700" kern="1200" dirty="0" err="1"/>
            <a:t>SenMl</a:t>
          </a:r>
          <a:r>
            <a:rPr lang="en-US" sz="2700" kern="1200" dirty="0"/>
            <a:t> format</a:t>
          </a:r>
        </a:p>
      </dsp:txBody>
      <dsp:txXfrm>
        <a:off x="4813102" y="1533697"/>
        <a:ext cx="3028813" cy="29416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57FE6-BC07-45C7-A2DD-700D50C268F1}">
      <dsp:nvSpPr>
        <dsp:cNvPr id="0" name=""/>
        <dsp:cNvSpPr/>
      </dsp:nvSpPr>
      <dsp:spPr>
        <a:xfrm>
          <a:off x="-4271043" y="-655258"/>
          <a:ext cx="5088768" cy="5088768"/>
        </a:xfrm>
        <a:prstGeom prst="blockArc">
          <a:avLst>
            <a:gd name="adj1" fmla="val 18900000"/>
            <a:gd name="adj2" fmla="val 2700000"/>
            <a:gd name="adj3" fmla="val 424"/>
          </a:avLst>
        </a:prstGeom>
        <a:noFill/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8799-2690-4133-AC7C-9BD1C3B94DB1}">
      <dsp:nvSpPr>
        <dsp:cNvPr id="0" name=""/>
        <dsp:cNvSpPr/>
      </dsp:nvSpPr>
      <dsp:spPr>
        <a:xfrm>
          <a:off x="525887" y="377825"/>
          <a:ext cx="8338839" cy="7556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Hearth rate</a:t>
          </a:r>
        </a:p>
      </dsp:txBody>
      <dsp:txXfrm>
        <a:off x="525887" y="377825"/>
        <a:ext cx="8338839" cy="755650"/>
      </dsp:txXfrm>
    </dsp:sp>
    <dsp:sp modelId="{D44FC083-5025-4604-A664-545A9DC5144D}">
      <dsp:nvSpPr>
        <dsp:cNvPr id="0" name=""/>
        <dsp:cNvSpPr/>
      </dsp:nvSpPr>
      <dsp:spPr>
        <a:xfrm>
          <a:off x="53606" y="283368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EC742-E1A7-4211-98F8-90AD157651F8}">
      <dsp:nvSpPr>
        <dsp:cNvPr id="0" name=""/>
        <dsp:cNvSpPr/>
      </dsp:nvSpPr>
      <dsp:spPr>
        <a:xfrm>
          <a:off x="800566" y="1511300"/>
          <a:ext cx="8064160" cy="755650"/>
        </a:xfrm>
        <a:prstGeom prst="rect">
          <a:avLst/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Glucosimeter</a:t>
          </a:r>
          <a:endParaRPr lang="en-US" sz="3900" kern="1200" dirty="0"/>
        </a:p>
      </dsp:txBody>
      <dsp:txXfrm>
        <a:off x="800566" y="1511300"/>
        <a:ext cx="8064160" cy="755650"/>
      </dsp:txXfrm>
    </dsp:sp>
    <dsp:sp modelId="{C9F9EA39-0155-43D9-B9BF-C2F74B2C122D}">
      <dsp:nvSpPr>
        <dsp:cNvPr id="0" name=""/>
        <dsp:cNvSpPr/>
      </dsp:nvSpPr>
      <dsp:spPr>
        <a:xfrm>
          <a:off x="328285" y="1416843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214284"/>
              <a:satOff val="-24046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29F78-2D5B-4C05-92CC-6F9C6A3F9F8D}">
      <dsp:nvSpPr>
        <dsp:cNvPr id="0" name=""/>
        <dsp:cNvSpPr/>
      </dsp:nvSpPr>
      <dsp:spPr>
        <a:xfrm>
          <a:off x="525887" y="2644775"/>
          <a:ext cx="8338839" cy="755650"/>
        </a:xfrm>
        <a:prstGeom prst="rect">
          <a:avLst/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797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Sensorized</a:t>
          </a:r>
          <a:r>
            <a:rPr lang="en-US" sz="3900" kern="1200" dirty="0"/>
            <a:t> </a:t>
          </a:r>
          <a:r>
            <a:rPr lang="en-US" sz="3900" kern="1200" dirty="0" err="1"/>
            <a:t>orthesis</a:t>
          </a:r>
          <a:r>
            <a:rPr lang="en-US" sz="3900" kern="1200" dirty="0"/>
            <a:t> </a:t>
          </a:r>
        </a:p>
      </dsp:txBody>
      <dsp:txXfrm>
        <a:off x="525887" y="2644775"/>
        <a:ext cx="8338839" cy="755650"/>
      </dsp:txXfrm>
    </dsp:sp>
    <dsp:sp modelId="{0A6E9018-18F0-4DD6-874B-45C86DD555FC}">
      <dsp:nvSpPr>
        <dsp:cNvPr id="0" name=""/>
        <dsp:cNvSpPr/>
      </dsp:nvSpPr>
      <dsp:spPr>
        <a:xfrm>
          <a:off x="53606" y="2550318"/>
          <a:ext cx="944562" cy="944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428568"/>
              <a:satOff val="-48092"/>
              <a:lumOff val="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25331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Catalog</a:t>
          </a:r>
        </a:p>
      </dsp:txBody>
      <dsp:txXfrm>
        <a:off x="421944" y="1441620"/>
        <a:ext cx="3179275" cy="523554"/>
      </dsp:txXfrm>
    </dsp:sp>
    <dsp:sp modelId="{E92E9B85-2FC7-4D1A-9AE4-99621BEF4CDF}">
      <dsp:nvSpPr>
        <dsp:cNvPr id="0" name=""/>
        <dsp:cNvSpPr/>
      </dsp:nvSpPr>
      <dsp:spPr>
        <a:xfrm>
          <a:off x="405655" y="2084778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61224"/>
            <a:satOff val="-6870"/>
            <a:lumOff val="1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Location Service</a:t>
          </a:r>
        </a:p>
      </dsp:txBody>
      <dsp:txXfrm>
        <a:off x="421944" y="2101067"/>
        <a:ext cx="3179275" cy="523554"/>
      </dsp:txXfrm>
    </dsp:sp>
    <dsp:sp modelId="{14CC9EC3-0AE2-40C2-A680-AF8778E9ABF0}">
      <dsp:nvSpPr>
        <dsp:cNvPr id="0" name=""/>
        <dsp:cNvSpPr/>
      </dsp:nvSpPr>
      <dsp:spPr>
        <a:xfrm>
          <a:off x="405655" y="2726469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122448"/>
            <a:satOff val="-13741"/>
            <a:lumOff val="235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Telegram Bot</a:t>
          </a:r>
        </a:p>
      </dsp:txBody>
      <dsp:txXfrm>
        <a:off x="421944" y="2742758"/>
        <a:ext cx="3179275" cy="523554"/>
      </dsp:txXfrm>
    </dsp:sp>
    <dsp:sp modelId="{EFDFFDC3-94EE-4F4E-903E-682CD7A88EBB}">
      <dsp:nvSpPr>
        <dsp:cNvPr id="0" name=""/>
        <dsp:cNvSpPr/>
      </dsp:nvSpPr>
      <dsp:spPr>
        <a:xfrm>
          <a:off x="405655" y="3368161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183672"/>
            <a:satOff val="-20611"/>
            <a:lumOff val="353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Clinic’s Client</a:t>
          </a:r>
        </a:p>
      </dsp:txBody>
      <dsp:txXfrm>
        <a:off x="421944" y="3384450"/>
        <a:ext cx="3179275" cy="523554"/>
      </dsp:txXfrm>
    </dsp:sp>
    <dsp:sp modelId="{22673371-1E49-4CF7-AB68-62EF6E2F4B4D}">
      <dsp:nvSpPr>
        <dsp:cNvPr id="0" name=""/>
        <dsp:cNvSpPr/>
      </dsp:nvSpPr>
      <dsp:spPr>
        <a:xfrm>
          <a:off x="405655" y="4009852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244896"/>
            <a:satOff val="-27481"/>
            <a:lumOff val="47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Device Connector</a:t>
          </a:r>
        </a:p>
      </dsp:txBody>
      <dsp:txXfrm>
        <a:off x="421944" y="4026141"/>
        <a:ext cx="3179275" cy="523554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588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306120"/>
            <a:satOff val="-34351"/>
            <a:lumOff val="58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Critical Alert to clinician</a:t>
          </a:r>
        </a:p>
      </dsp:txBody>
      <dsp:txXfrm>
        <a:off x="4749243" y="1470249"/>
        <a:ext cx="3156531" cy="889111"/>
      </dsp:txXfrm>
    </dsp:sp>
    <dsp:sp modelId="{E98E8672-74B1-4244-92E4-2D2E08DB8CC4}">
      <dsp:nvSpPr>
        <dsp:cNvPr id="0" name=""/>
        <dsp:cNvSpPr/>
      </dsp:nvSpPr>
      <dsp:spPr>
        <a:xfrm>
          <a:off x="4721582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367344"/>
            <a:satOff val="-41222"/>
            <a:lumOff val="7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Critical Alert to clinics</a:t>
          </a:r>
        </a:p>
      </dsp:txBody>
      <dsp:txXfrm>
        <a:off x="4749243" y="2559980"/>
        <a:ext cx="3156531" cy="889111"/>
      </dsp:txXfrm>
    </dsp:sp>
    <dsp:sp modelId="{06A4DE60-7FA2-4BFD-B436-CF39837A2E48}">
      <dsp:nvSpPr>
        <dsp:cNvPr id="0" name=""/>
        <dsp:cNvSpPr/>
      </dsp:nvSpPr>
      <dsp:spPr>
        <a:xfrm>
          <a:off x="4721582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Personal Alert</a:t>
          </a:r>
          <a:endParaRPr lang="en-US" sz="2600" kern="1200" dirty="0"/>
        </a:p>
      </dsp:txBody>
      <dsp:txXfrm>
        <a:off x="4749243" y="3649711"/>
        <a:ext cx="3156531" cy="8891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397310"/>
          <a:ext cx="3211853" cy="14494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Catalog</a:t>
          </a:r>
        </a:p>
      </dsp:txBody>
      <dsp:txXfrm>
        <a:off x="448108" y="1439763"/>
        <a:ext cx="3126947" cy="1364548"/>
      </dsp:txXfrm>
    </dsp:sp>
    <dsp:sp modelId="{22673371-1E49-4CF7-AB68-62EF6E2F4B4D}">
      <dsp:nvSpPr>
        <dsp:cNvPr id="0" name=""/>
        <dsp:cNvSpPr/>
      </dsp:nvSpPr>
      <dsp:spPr>
        <a:xfrm>
          <a:off x="405655" y="3116032"/>
          <a:ext cx="3211853" cy="1449454"/>
        </a:xfrm>
        <a:prstGeom prst="roundRect">
          <a:avLst>
            <a:gd name="adj" fmla="val 10000"/>
          </a:avLst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Alert Service</a:t>
          </a:r>
        </a:p>
      </dsp:txBody>
      <dsp:txXfrm>
        <a:off x="448108" y="3158485"/>
        <a:ext cx="3126947" cy="1364548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Find the nearest clinic to the patient with the critical event incoming </a:t>
          </a:r>
        </a:p>
      </dsp:txBody>
      <dsp:txXfrm>
        <a:off x="4813102" y="1533697"/>
        <a:ext cx="3028813" cy="29416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2436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Catalog</a:t>
          </a:r>
        </a:p>
      </dsp:txBody>
      <dsp:txXfrm>
        <a:off x="433316" y="1440097"/>
        <a:ext cx="3156531" cy="889111"/>
      </dsp:txXfrm>
    </dsp:sp>
    <dsp:sp modelId="{E92E9B85-2FC7-4D1A-9AE4-99621BEF4CDF}">
      <dsp:nvSpPr>
        <dsp:cNvPr id="0" name=""/>
        <dsp:cNvSpPr/>
      </dsp:nvSpPr>
      <dsp:spPr>
        <a:xfrm>
          <a:off x="405655" y="2532319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142856"/>
            <a:satOff val="-16031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Thingspeak</a:t>
          </a:r>
          <a:r>
            <a:rPr lang="en-US" sz="3300" kern="1200" dirty="0"/>
            <a:t> </a:t>
          </a:r>
        </a:p>
      </dsp:txBody>
      <dsp:txXfrm>
        <a:off x="433316" y="2559980"/>
        <a:ext cx="3156531" cy="889111"/>
      </dsp:txXfrm>
    </dsp:sp>
    <dsp:sp modelId="{22673371-1E49-4CF7-AB68-62EF6E2F4B4D}">
      <dsp:nvSpPr>
        <dsp:cNvPr id="0" name=""/>
        <dsp:cNvSpPr/>
      </dsp:nvSpPr>
      <dsp:spPr>
        <a:xfrm>
          <a:off x="405655" y="3622050"/>
          <a:ext cx="3211853" cy="944433"/>
        </a:xfrm>
        <a:prstGeom prst="roundRect">
          <a:avLst>
            <a:gd name="adj" fmla="val 10000"/>
          </a:avLst>
        </a:prstGeom>
        <a:solidFill>
          <a:schemeClr val="accent3">
            <a:hueOff val="285712"/>
            <a:satOff val="-32061"/>
            <a:lumOff val="54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Telegram Bot</a:t>
          </a:r>
        </a:p>
      </dsp:txBody>
      <dsp:txXfrm>
        <a:off x="433316" y="3649711"/>
        <a:ext cx="3156531" cy="88911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2177"/>
          <a:ext cx="3211853" cy="3124717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62865" rIns="8382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Give a weekly recap to every clinicians about their patients</a:t>
          </a:r>
        </a:p>
      </dsp:txBody>
      <dsp:txXfrm>
        <a:off x="4813102" y="1533697"/>
        <a:ext cx="3028813" cy="29416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993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Catalog</a:t>
          </a:r>
        </a:p>
      </dsp:txBody>
      <dsp:txXfrm>
        <a:off x="426167" y="1440448"/>
        <a:ext cx="3170829" cy="659291"/>
      </dsp:txXfrm>
    </dsp:sp>
    <dsp:sp modelId="{E92E9B85-2FC7-4D1A-9AE4-99621BEF4CDF}">
      <dsp:nvSpPr>
        <dsp:cNvPr id="0" name=""/>
        <dsp:cNvSpPr/>
      </dsp:nvSpPr>
      <dsp:spPr>
        <a:xfrm>
          <a:off x="405655" y="2250350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85714"/>
            <a:satOff val="-9618"/>
            <a:lumOff val="164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Thingspeak</a:t>
          </a:r>
          <a:r>
            <a:rPr lang="en-US" sz="2300" kern="1200" dirty="0"/>
            <a:t> Adaptor</a:t>
          </a:r>
        </a:p>
      </dsp:txBody>
      <dsp:txXfrm>
        <a:off x="426167" y="2270862"/>
        <a:ext cx="3170829" cy="659291"/>
      </dsp:txXfrm>
    </dsp:sp>
    <dsp:sp modelId="{22673371-1E49-4CF7-AB68-62EF6E2F4B4D}">
      <dsp:nvSpPr>
        <dsp:cNvPr id="0" name=""/>
        <dsp:cNvSpPr/>
      </dsp:nvSpPr>
      <dsp:spPr>
        <a:xfrm>
          <a:off x="405655" y="305840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71427"/>
            <a:satOff val="-19237"/>
            <a:lumOff val="3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Weekly Report</a:t>
          </a:r>
        </a:p>
      </dsp:txBody>
      <dsp:txXfrm>
        <a:off x="426167" y="3078918"/>
        <a:ext cx="3170829" cy="659291"/>
      </dsp:txXfrm>
    </dsp:sp>
    <dsp:sp modelId="{157221C4-91A1-4F4C-8DBE-6EEDAD58C28E}">
      <dsp:nvSpPr>
        <dsp:cNvPr id="0" name=""/>
        <dsp:cNvSpPr/>
      </dsp:nvSpPr>
      <dsp:spPr>
        <a:xfrm>
          <a:off x="405655" y="3866462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257141"/>
            <a:satOff val="-28855"/>
            <a:lumOff val="494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Telegram Bot?</a:t>
          </a:r>
        </a:p>
      </dsp:txBody>
      <dsp:txXfrm>
        <a:off x="426167" y="3886974"/>
        <a:ext cx="3170829" cy="65929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3585"/>
          <a:ext cx="3211853" cy="1449454"/>
        </a:xfrm>
        <a:prstGeom prst="roundRect">
          <a:avLst>
            <a:gd name="adj" fmla="val 10000"/>
          </a:avLst>
        </a:prstGeom>
        <a:solidFill>
          <a:schemeClr val="accent3">
            <a:hueOff val="342855"/>
            <a:satOff val="-38474"/>
            <a:lumOff val="658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Collect data from all the device connectors</a:t>
          </a:r>
        </a:p>
      </dsp:txBody>
      <dsp:txXfrm>
        <a:off x="4764035" y="1486038"/>
        <a:ext cx="3126947" cy="1364548"/>
      </dsp:txXfrm>
    </dsp:sp>
    <dsp:sp modelId="{C7553E6E-F98E-4451-B447-56646FA917DE}">
      <dsp:nvSpPr>
        <dsp:cNvPr id="0" name=""/>
        <dsp:cNvSpPr/>
      </dsp:nvSpPr>
      <dsp:spPr>
        <a:xfrm>
          <a:off x="4721582" y="3116032"/>
          <a:ext cx="3211853" cy="1449454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Display the trend of each sensor of each patient in diagrams</a:t>
          </a:r>
        </a:p>
      </dsp:txBody>
      <dsp:txXfrm>
        <a:off x="4764035" y="3158485"/>
        <a:ext cx="3126947" cy="13645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76D2-8343-4A95-A051-D437317D0C2E}">
      <dsp:nvSpPr>
        <dsp:cNvPr id="0" name=""/>
        <dsp:cNvSpPr/>
      </dsp:nvSpPr>
      <dsp:spPr>
        <a:xfrm>
          <a:off x="165769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Communicate with:</a:t>
          </a:r>
        </a:p>
      </dsp:txBody>
      <dsp:txXfrm>
        <a:off x="165769" y="0"/>
        <a:ext cx="4014816" cy="1442177"/>
      </dsp:txXfrm>
    </dsp:sp>
    <dsp:sp modelId="{106BACED-F543-4F65-B4AC-9F7E90F5D8FF}">
      <dsp:nvSpPr>
        <dsp:cNvPr id="0" name=""/>
        <dsp:cNvSpPr/>
      </dsp:nvSpPr>
      <dsp:spPr>
        <a:xfrm>
          <a:off x="405655" y="141993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Catalog</a:t>
          </a:r>
        </a:p>
      </dsp:txBody>
      <dsp:txXfrm>
        <a:off x="426167" y="1440448"/>
        <a:ext cx="3170829" cy="659291"/>
      </dsp:txXfrm>
    </dsp:sp>
    <dsp:sp modelId="{E92E9B85-2FC7-4D1A-9AE4-99621BEF4CDF}">
      <dsp:nvSpPr>
        <dsp:cNvPr id="0" name=""/>
        <dsp:cNvSpPr/>
      </dsp:nvSpPr>
      <dsp:spPr>
        <a:xfrm>
          <a:off x="405655" y="2250350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53571"/>
            <a:satOff val="-6012"/>
            <a:lumOff val="10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Thingspeak</a:t>
          </a:r>
          <a:endParaRPr lang="en-US" sz="1600" kern="1200" dirty="0"/>
        </a:p>
      </dsp:txBody>
      <dsp:txXfrm>
        <a:off x="426167" y="2270862"/>
        <a:ext cx="3170829" cy="659291"/>
      </dsp:txXfrm>
    </dsp:sp>
    <dsp:sp modelId="{22673371-1E49-4CF7-AB68-62EF6E2F4B4D}">
      <dsp:nvSpPr>
        <dsp:cNvPr id="0" name=""/>
        <dsp:cNvSpPr/>
      </dsp:nvSpPr>
      <dsp:spPr>
        <a:xfrm>
          <a:off x="405655" y="3058406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07142"/>
            <a:satOff val="-12023"/>
            <a:lumOff val="2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Alert Service</a:t>
          </a:r>
        </a:p>
      </dsp:txBody>
      <dsp:txXfrm>
        <a:off x="426167" y="3078918"/>
        <a:ext cx="3170829" cy="659291"/>
      </dsp:txXfrm>
    </dsp:sp>
    <dsp:sp modelId="{8600A2FC-1686-4197-BB27-F7DB4FD9CA35}">
      <dsp:nvSpPr>
        <dsp:cNvPr id="0" name=""/>
        <dsp:cNvSpPr/>
      </dsp:nvSpPr>
      <dsp:spPr>
        <a:xfrm>
          <a:off x="405655" y="3866462"/>
          <a:ext cx="3211853" cy="700315"/>
        </a:xfrm>
        <a:prstGeom prst="roundRect">
          <a:avLst>
            <a:gd name="adj" fmla="val 10000"/>
          </a:avLst>
        </a:prstGeom>
        <a:solidFill>
          <a:schemeClr val="accent3">
            <a:hueOff val="160713"/>
            <a:satOff val="-18034"/>
            <a:lumOff val="30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Weekly Report</a:t>
          </a:r>
        </a:p>
      </dsp:txBody>
      <dsp:txXfrm>
        <a:off x="426167" y="3886974"/>
        <a:ext cx="3170829" cy="659291"/>
      </dsp:txXfrm>
    </dsp:sp>
    <dsp:sp modelId="{322A4ED8-6609-4FE6-8845-A1A35334848C}">
      <dsp:nvSpPr>
        <dsp:cNvPr id="0" name=""/>
        <dsp:cNvSpPr/>
      </dsp:nvSpPr>
      <dsp:spPr>
        <a:xfrm>
          <a:off x="4320101" y="0"/>
          <a:ext cx="4014816" cy="480725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Scope:</a:t>
          </a:r>
        </a:p>
      </dsp:txBody>
      <dsp:txXfrm>
        <a:off x="4320101" y="0"/>
        <a:ext cx="4014816" cy="1442177"/>
      </dsp:txXfrm>
    </dsp:sp>
    <dsp:sp modelId="{24A372B5-412A-4B75-A5B3-D6449B1EAF0A}">
      <dsp:nvSpPr>
        <dsp:cNvPr id="0" name=""/>
        <dsp:cNvSpPr/>
      </dsp:nvSpPr>
      <dsp:spPr>
        <a:xfrm>
          <a:off x="4721582" y="1443086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214284"/>
            <a:satOff val="-24046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Guarantee a user-friendly interface</a:t>
          </a:r>
        </a:p>
      </dsp:txBody>
      <dsp:txXfrm>
        <a:off x="4737871" y="1459375"/>
        <a:ext cx="3179275" cy="523554"/>
      </dsp:txXfrm>
    </dsp:sp>
    <dsp:sp modelId="{91A158D8-2BC8-4AE8-BD97-EEC1428E7FBE}">
      <dsp:nvSpPr>
        <dsp:cNvPr id="0" name=""/>
        <dsp:cNvSpPr/>
      </dsp:nvSpPr>
      <dsp:spPr>
        <a:xfrm>
          <a:off x="4721582" y="2084778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267855"/>
            <a:satOff val="-30058"/>
            <a:lumOff val="514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Advise clinicians in case of a critical alerts</a:t>
          </a:r>
        </a:p>
      </dsp:txBody>
      <dsp:txXfrm>
        <a:off x="4737871" y="2101067"/>
        <a:ext cx="3179275" cy="523554"/>
      </dsp:txXfrm>
    </dsp:sp>
    <dsp:sp modelId="{317E2E8E-B37E-422F-800C-BDF02F1D9563}">
      <dsp:nvSpPr>
        <dsp:cNvPr id="0" name=""/>
        <dsp:cNvSpPr/>
      </dsp:nvSpPr>
      <dsp:spPr>
        <a:xfrm>
          <a:off x="4721582" y="2726469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321426"/>
            <a:satOff val="-36069"/>
            <a:lumOff val="6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Advise patients in case of personal alerts </a:t>
          </a:r>
        </a:p>
      </dsp:txBody>
      <dsp:txXfrm>
        <a:off x="4737871" y="2742758"/>
        <a:ext cx="3179275" cy="523554"/>
      </dsp:txXfrm>
    </dsp:sp>
    <dsp:sp modelId="{302082E3-876E-456F-B783-E90E751C4BA6}">
      <dsp:nvSpPr>
        <dsp:cNvPr id="0" name=""/>
        <dsp:cNvSpPr/>
      </dsp:nvSpPr>
      <dsp:spPr>
        <a:xfrm>
          <a:off x="4721582" y="3368161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374997"/>
            <a:satOff val="-42081"/>
            <a:lumOff val="72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Display weekly-reports to </a:t>
          </a:r>
          <a:r>
            <a:rPr lang="en-US" sz="1600" kern="1200" dirty="0" err="1"/>
            <a:t>clinitians</a:t>
          </a:r>
          <a:endParaRPr lang="en-US" sz="1600" kern="1200" dirty="0"/>
        </a:p>
      </dsp:txBody>
      <dsp:txXfrm>
        <a:off x="4737871" y="3384450"/>
        <a:ext cx="3179275" cy="523554"/>
      </dsp:txXfrm>
    </dsp:sp>
    <dsp:sp modelId="{C14D79DC-9F91-4C90-A6BF-861924B9F410}">
      <dsp:nvSpPr>
        <dsp:cNvPr id="0" name=""/>
        <dsp:cNvSpPr/>
      </dsp:nvSpPr>
      <dsp:spPr>
        <a:xfrm>
          <a:off x="4721582" y="4009852"/>
          <a:ext cx="3211853" cy="556132"/>
        </a:xfrm>
        <a:prstGeom prst="roundRect">
          <a:avLst>
            <a:gd name="adj" fmla="val 10000"/>
          </a:avLst>
        </a:prstGeom>
        <a:solidFill>
          <a:schemeClr val="accent3">
            <a:hueOff val="428568"/>
            <a:satOff val="-48092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Allow clinicians to monitor their patients as soon as they want</a:t>
          </a:r>
        </a:p>
      </dsp:txBody>
      <dsp:txXfrm>
        <a:off x="4737871" y="4026141"/>
        <a:ext cx="3179275" cy="523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3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7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3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7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9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0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7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2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5495-6FDE-49A8-BE32-53B7E5ABB408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6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96C08B-993E-D8B6-BC29-033EBCD8455D}"/>
              </a:ext>
            </a:extLst>
          </p:cNvPr>
          <p:cNvSpPr txBox="1"/>
          <p:nvPr/>
        </p:nvSpPr>
        <p:spPr>
          <a:xfrm>
            <a:off x="1898690" y="844510"/>
            <a:ext cx="3710018" cy="41697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IoT platform for continuous monitoring of patients</a:t>
            </a:r>
            <a:endParaRPr lang="en-US" sz="44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7FBEF1-4F3C-1A9A-0F8B-AF5DD7375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6" r="25076" b="-1"/>
          <a:stretch/>
        </p:blipFill>
        <p:spPr bwMode="auto">
          <a:xfrm>
            <a:off x="6095998" y="-20965"/>
            <a:ext cx="6096002" cy="687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29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74078" y="-10242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1" y="857187"/>
            <a:ext cx="3982669" cy="40859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8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74078" y="-10242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85AB0B1-1C96-A8AD-D6D6-BDB504CE5EF0}"/>
              </a:ext>
            </a:extLst>
          </p:cNvPr>
          <p:cNvSpPr/>
          <p:nvPr/>
        </p:nvSpPr>
        <p:spPr>
          <a:xfrm>
            <a:off x="1979720" y="8878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DC9FDA4-F519-43DE-5FBE-FA01354A56FE}"/>
              </a:ext>
            </a:extLst>
          </p:cNvPr>
          <p:cNvSpPr txBox="1"/>
          <p:nvPr/>
        </p:nvSpPr>
        <p:spPr>
          <a:xfrm>
            <a:off x="5373220" y="16553"/>
            <a:ext cx="363743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url</a:t>
            </a:r>
            <a:r>
              <a:rPr lang="en-US" sz="1600" dirty="0">
                <a:solidFill>
                  <a:srgbClr val="FF0000"/>
                </a:solidFill>
              </a:rPr>
              <a:t> of clinician private page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75264AD-976A-391E-E4DB-C16E85E17656}"/>
              </a:ext>
            </a:extLst>
          </p:cNvPr>
          <p:cNvCxnSpPr/>
          <p:nvPr/>
        </p:nvCxnSpPr>
        <p:spPr>
          <a:xfrm>
            <a:off x="4181383" y="185830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olo 1">
            <a:extLst>
              <a:ext uri="{FF2B5EF4-FFF2-40B4-BE49-F238E27FC236}">
                <a16:creationId xmlns:a16="http://schemas.microsoft.com/office/drawing/2014/main" id="{71B161CB-DCCD-3736-4985-5F1F5019AC41}"/>
              </a:ext>
            </a:extLst>
          </p:cNvPr>
          <p:cNvSpPr txBox="1">
            <a:spLocks/>
          </p:cNvSpPr>
          <p:nvPr/>
        </p:nvSpPr>
        <p:spPr>
          <a:xfrm>
            <a:off x="146121" y="910449"/>
            <a:ext cx="3982669" cy="4085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18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74078" y="-10242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3758294" y="2019474"/>
            <a:ext cx="2076207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Elemento grafico 3" descr="Cursore con riempimento a tinta unita">
            <a:extLst>
              <a:ext uri="{FF2B5EF4-FFF2-40B4-BE49-F238E27FC236}">
                <a16:creationId xmlns:a16="http://schemas.microsoft.com/office/drawing/2014/main" id="{BE46F258-B793-E4AA-BFC3-3684F229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5821222" y="1963458"/>
            <a:ext cx="728761" cy="728761"/>
          </a:xfrm>
          <a:prstGeom prst="rect">
            <a:avLst/>
          </a:prstGeom>
        </p:spPr>
      </p:pic>
      <p:sp>
        <p:nvSpPr>
          <p:cNvPr id="39" name="Titolo 1">
            <a:extLst>
              <a:ext uri="{FF2B5EF4-FFF2-40B4-BE49-F238E27FC236}">
                <a16:creationId xmlns:a16="http://schemas.microsoft.com/office/drawing/2014/main" id="{A275E730-4E3F-DD20-54BE-BF8F4AA5FE81}"/>
              </a:ext>
            </a:extLst>
          </p:cNvPr>
          <p:cNvSpPr txBox="1">
            <a:spLocks/>
          </p:cNvSpPr>
          <p:nvPr/>
        </p:nvSpPr>
        <p:spPr>
          <a:xfrm>
            <a:off x="128365" y="1016985"/>
            <a:ext cx="3982669" cy="4085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98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490ECC-778F-02C8-2F79-309A3388B9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201302" y="0"/>
            <a:ext cx="11963474" cy="685325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846" y="454888"/>
            <a:ext cx="10068634" cy="1099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solidFill>
                  <a:srgbClr val="396698"/>
                </a:solidFill>
              </a:rPr>
              <a:t>FRONT END – PATIENT REGISTRATION</a:t>
            </a:r>
            <a:br>
              <a:rPr lang="en-US" sz="2000" b="1" dirty="0">
                <a:solidFill>
                  <a:srgbClr val="396698"/>
                </a:solidFill>
              </a:rPr>
            </a:br>
            <a:endParaRPr lang="en-US" sz="2000" b="1" dirty="0">
              <a:solidFill>
                <a:srgbClr val="396698"/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922CC7AE-8D83-2011-8572-DF124F32D3D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CF5E4CA-8505-4A4E-4340-2269C55A6027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url</a:t>
            </a:r>
            <a:r>
              <a:rPr lang="en-US" sz="1600" dirty="0">
                <a:solidFill>
                  <a:srgbClr val="FF0000"/>
                </a:solidFill>
              </a:rPr>
              <a:t> of patient registration page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C031E3C0-E3AE-F239-AE76-D86602DBF0F2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3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490ECC-778F-02C8-2F79-309A3388B9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74078" y="0"/>
            <a:ext cx="11990698" cy="685325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846" y="592581"/>
            <a:ext cx="10068634" cy="1099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solidFill>
                  <a:srgbClr val="396698"/>
                </a:solidFill>
              </a:rPr>
              <a:t>FRONT END – PATIENT REGISTRATION</a:t>
            </a:r>
            <a:br>
              <a:rPr lang="en-US" sz="2000" b="1" dirty="0">
                <a:solidFill>
                  <a:srgbClr val="396698"/>
                </a:solidFill>
              </a:rPr>
            </a:br>
            <a:endParaRPr lang="en-US" sz="20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7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74078" y="-10242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7" name="Titolo 1">
            <a:extLst>
              <a:ext uri="{FF2B5EF4-FFF2-40B4-BE49-F238E27FC236}">
                <a16:creationId xmlns:a16="http://schemas.microsoft.com/office/drawing/2014/main" id="{30440E6A-DE6A-6043-03D3-F7BBAE4A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1" y="864304"/>
            <a:ext cx="3982669" cy="40859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3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61986" y="-14758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E9F2354-16E3-75A1-C0B4-3D9A0B76A02B}"/>
              </a:ext>
            </a:extLst>
          </p:cNvPr>
          <p:cNvSpPr/>
          <p:nvPr/>
        </p:nvSpPr>
        <p:spPr>
          <a:xfrm>
            <a:off x="3781887" y="3737500"/>
            <a:ext cx="2314113" cy="275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Elemento grafico 37" descr="Cursore con riempimento a tinta unita">
            <a:extLst>
              <a:ext uri="{FF2B5EF4-FFF2-40B4-BE49-F238E27FC236}">
                <a16:creationId xmlns:a16="http://schemas.microsoft.com/office/drawing/2014/main" id="{74B7FE8C-3CB5-6F16-5A25-81FBD86A1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6051579" y="3702261"/>
            <a:ext cx="728761" cy="728761"/>
          </a:xfrm>
          <a:prstGeom prst="rect">
            <a:avLst/>
          </a:prstGeom>
        </p:spPr>
      </p:pic>
      <p:sp>
        <p:nvSpPr>
          <p:cNvPr id="39" name="Titolo 1">
            <a:extLst>
              <a:ext uri="{FF2B5EF4-FFF2-40B4-BE49-F238E27FC236}">
                <a16:creationId xmlns:a16="http://schemas.microsoft.com/office/drawing/2014/main" id="{72A21165-A39B-C041-C0AA-73DBACEA799A}"/>
              </a:ext>
            </a:extLst>
          </p:cNvPr>
          <p:cNvSpPr txBox="1">
            <a:spLocks/>
          </p:cNvSpPr>
          <p:nvPr/>
        </p:nvSpPr>
        <p:spPr>
          <a:xfrm>
            <a:off x="146121" y="874939"/>
            <a:ext cx="3982669" cy="4085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5300" b="1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52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040ED5B-1C4C-E0B3-6D16-DF1623268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/>
          <a:stretch/>
        </p:blipFill>
        <p:spPr>
          <a:xfrm>
            <a:off x="172397" y="-22073"/>
            <a:ext cx="12095094" cy="6889295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D14C4918-3C45-84A2-230C-91ED0AD82A57}"/>
              </a:ext>
            </a:extLst>
          </p:cNvPr>
          <p:cNvSpPr/>
          <p:nvPr/>
        </p:nvSpPr>
        <p:spPr>
          <a:xfrm>
            <a:off x="4466406" y="3666478"/>
            <a:ext cx="1629594" cy="10741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4C977F6F-B666-8814-7D3D-F16CB71B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1" y="919328"/>
            <a:ext cx="3982669" cy="40859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31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35C50-E721-2098-6E32-16A8D2D1C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"/>
          <a:stretch/>
        </p:blipFill>
        <p:spPr>
          <a:xfrm>
            <a:off x="161986" y="-14758"/>
            <a:ext cx="12192000" cy="6863493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E9F2354-16E3-75A1-C0B4-3D9A0B76A02B}"/>
              </a:ext>
            </a:extLst>
          </p:cNvPr>
          <p:cNvSpPr/>
          <p:nvPr/>
        </p:nvSpPr>
        <p:spPr>
          <a:xfrm>
            <a:off x="3781887" y="3926401"/>
            <a:ext cx="2314113" cy="275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8" name="Elemento grafico 37" descr="Cursore con riempimento a tinta unita">
            <a:extLst>
              <a:ext uri="{FF2B5EF4-FFF2-40B4-BE49-F238E27FC236}">
                <a16:creationId xmlns:a16="http://schemas.microsoft.com/office/drawing/2014/main" id="{74B7FE8C-3CB5-6F16-5A25-81FBD86A1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68855">
            <a:off x="6041046" y="3873727"/>
            <a:ext cx="728761" cy="728761"/>
          </a:xfrm>
          <a:prstGeom prst="rect">
            <a:avLst/>
          </a:prstGeom>
        </p:spPr>
      </p:pic>
      <p:sp>
        <p:nvSpPr>
          <p:cNvPr id="39" name="Titolo 1">
            <a:extLst>
              <a:ext uri="{FF2B5EF4-FFF2-40B4-BE49-F238E27FC236}">
                <a16:creationId xmlns:a16="http://schemas.microsoft.com/office/drawing/2014/main" id="{03B3F342-CAAA-77AE-1936-CE8507D1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1" y="839431"/>
            <a:ext cx="3982669" cy="40859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373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BECE8B-237E-5513-57C7-32BC968D39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82879" y="0"/>
            <a:ext cx="12009111" cy="685325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9B6B4AF6-1BEA-E7B9-8B78-55BADA9F3E65}"/>
              </a:ext>
            </a:extLst>
          </p:cNvPr>
          <p:cNvSpPr/>
          <p:nvPr/>
        </p:nvSpPr>
        <p:spPr>
          <a:xfrm>
            <a:off x="4762500" y="3863528"/>
            <a:ext cx="1019175" cy="8771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Titolo 1">
            <a:extLst>
              <a:ext uri="{FF2B5EF4-FFF2-40B4-BE49-F238E27FC236}">
                <a16:creationId xmlns:a16="http://schemas.microsoft.com/office/drawing/2014/main" id="{FACA5032-EFE7-0277-020A-BB1B9C0B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21" y="857186"/>
            <a:ext cx="3982669" cy="40859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CLINICIAN PRIVATE ZONE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1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4CB86B5-DDBF-F7F8-B9E3-CDF018484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679615"/>
              </p:ext>
            </p:extLst>
          </p:nvPr>
        </p:nvGraphicFramePr>
        <p:xfrm>
          <a:off x="1023893" y="248895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4C31D5-0173-19D7-603B-C973C174478E}"/>
              </a:ext>
            </a:extLst>
          </p:cNvPr>
          <p:cNvSpPr txBox="1"/>
          <p:nvPr/>
        </p:nvSpPr>
        <p:spPr>
          <a:xfrm>
            <a:off x="8823929" y="2136022"/>
            <a:ext cx="25330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STAKEHOLDERS</a:t>
            </a:r>
            <a: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227C11-7776-B3AC-21C1-1CD58BB54D9B}"/>
              </a:ext>
            </a:extLst>
          </p:cNvPr>
          <p:cNvSpPr txBox="1"/>
          <p:nvPr/>
        </p:nvSpPr>
        <p:spPr>
          <a:xfrm>
            <a:off x="5648836" y="2150692"/>
            <a:ext cx="1454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SCOPE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8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27381F6-741C-B86C-240C-A74405CB68A0}"/>
              </a:ext>
            </a:extLst>
          </p:cNvPr>
          <p:cNvSpPr txBox="1"/>
          <p:nvPr/>
        </p:nvSpPr>
        <p:spPr>
          <a:xfrm>
            <a:off x="1901805" y="2136023"/>
            <a:ext cx="15712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DOMAIN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21" name="Elemento grafico 20" descr="Fionda con riempimento a tinta unita">
            <a:extLst>
              <a:ext uri="{FF2B5EF4-FFF2-40B4-BE49-F238E27FC236}">
                <a16:creationId xmlns:a16="http://schemas.microsoft.com/office/drawing/2014/main" id="{D914D6CF-DCFB-9F1D-A672-A81CBC468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3281" y="3053883"/>
            <a:ext cx="914400" cy="914400"/>
          </a:xfrm>
          <a:prstGeom prst="rect">
            <a:avLst/>
          </a:prstGeom>
        </p:spPr>
      </p:pic>
      <p:pic>
        <p:nvPicPr>
          <p:cNvPr id="23" name="Elemento grafico 22" descr="Ospedale contorno">
            <a:extLst>
              <a:ext uri="{FF2B5EF4-FFF2-40B4-BE49-F238E27FC236}">
                <a16:creationId xmlns:a16="http://schemas.microsoft.com/office/drawing/2014/main" id="{A18EA2B7-B036-3D31-6A08-B8FF9D59F7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18881" y="3053883"/>
            <a:ext cx="914400" cy="91440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270B061E-9C93-01B0-196B-06A913F1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994" y="391154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23737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82880" y="-14758"/>
            <a:ext cx="12021265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572385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3584974" y="3941336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Elemento grafico 3" descr="Cursore con riempimento a tinta unita">
            <a:extLst>
              <a:ext uri="{FF2B5EF4-FFF2-40B4-BE49-F238E27FC236}">
                <a16:creationId xmlns:a16="http://schemas.microsoft.com/office/drawing/2014/main" id="{BE46F258-B793-E4AA-BFC3-3684F229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41602" y="4090849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61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A6CB4D-1050-A73D-478C-4B63D0520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/>
          <a:stretch/>
        </p:blipFill>
        <p:spPr>
          <a:xfrm>
            <a:off x="174078" y="3962"/>
            <a:ext cx="12017922" cy="6854038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309145"/>
            <a:ext cx="10750684" cy="1327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b="1" dirty="0">
                <a:solidFill>
                  <a:srgbClr val="396698"/>
                </a:solidFill>
              </a:rPr>
              <a:t>FRONT END – CLINICIAN REGISTRATION</a:t>
            </a:r>
            <a:br>
              <a:rPr lang="en-US" sz="53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70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EAFE2CB-2422-8789-9449-AF86F4331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82880" y="45949"/>
            <a:ext cx="12009120" cy="6841585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9" y="309145"/>
            <a:ext cx="10950078" cy="1327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b="1" dirty="0">
                <a:solidFill>
                  <a:srgbClr val="396698"/>
                </a:solidFill>
              </a:rPr>
              <a:t>FRONT END – CLINICIANS REGISTRATION</a:t>
            </a:r>
            <a:br>
              <a:rPr lang="en-US" sz="53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F96AD50-7EE8-2170-FB14-A86D2B4B8E4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B335842-FB56-C14C-48F8-95D95F63A260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URL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della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clinicians registration page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B567391-010F-15D3-1ED9-E491864ADA75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91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82880" y="-14758"/>
            <a:ext cx="12021265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399" y="628570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3584974" y="4580531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Elemento grafico 3" descr="Cursore con riempimento a tinta unita">
            <a:extLst>
              <a:ext uri="{FF2B5EF4-FFF2-40B4-BE49-F238E27FC236}">
                <a16:creationId xmlns:a16="http://schemas.microsoft.com/office/drawing/2014/main" id="{BE46F258-B793-E4AA-BFC3-3684F229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41602" y="4730044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90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520E20-62C4-9E90-A3D5-5193E109E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74078" y="3962"/>
            <a:ext cx="12017922" cy="6854038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309145"/>
            <a:ext cx="10750684" cy="1327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b="1" dirty="0">
                <a:solidFill>
                  <a:srgbClr val="396698"/>
                </a:solidFill>
              </a:rPr>
              <a:t>FRONT END – CLINICS REGISTRATION</a:t>
            </a:r>
            <a:br>
              <a:rPr lang="en-US" sz="53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942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520E20-62C4-9E90-A3D5-5193E109EC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7"/>
          <a:stretch/>
        </p:blipFill>
        <p:spPr>
          <a:xfrm>
            <a:off x="174078" y="-786"/>
            <a:ext cx="12017922" cy="6854038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309145"/>
            <a:ext cx="10750684" cy="13271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b="1" dirty="0">
                <a:solidFill>
                  <a:srgbClr val="396698"/>
                </a:solidFill>
              </a:rPr>
              <a:t>FRONT END – CLINICS REGISTRATION</a:t>
            </a:r>
            <a:br>
              <a:rPr lang="en-US" sz="53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3F96AD50-7EE8-2170-FB14-A86D2B4B8E42}"/>
              </a:ext>
            </a:extLst>
          </p:cNvPr>
          <p:cNvSpPr/>
          <p:nvPr/>
        </p:nvSpPr>
        <p:spPr>
          <a:xfrm>
            <a:off x="1744652" y="8739"/>
            <a:ext cx="1935331" cy="305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B335842-FB56-C14C-48F8-95D95F63A260}"/>
              </a:ext>
            </a:extLst>
          </p:cNvPr>
          <p:cNvSpPr txBox="1"/>
          <p:nvPr/>
        </p:nvSpPr>
        <p:spPr>
          <a:xfrm>
            <a:off x="5138151" y="16414"/>
            <a:ext cx="4224923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URL </a:t>
            </a:r>
            <a:r>
              <a:rPr lang="en-US" sz="1600" dirty="0" err="1">
                <a:solidFill>
                  <a:srgbClr val="FF0000"/>
                </a:solidFill>
              </a:rPr>
              <a:t>della</a:t>
            </a:r>
            <a:r>
              <a:rPr lang="en-US" sz="1600" dirty="0">
                <a:solidFill>
                  <a:srgbClr val="FF0000"/>
                </a:solidFill>
              </a:rPr>
              <a:t> clinics registration page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B567391-010F-15D3-1ED9-E491864ADA75}"/>
              </a:ext>
            </a:extLst>
          </p:cNvPr>
          <p:cNvCxnSpPr/>
          <p:nvPr/>
        </p:nvCxnSpPr>
        <p:spPr>
          <a:xfrm>
            <a:off x="3946315" y="185691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29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F75246-B87E-BAA3-75FE-E137F2B7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CATALOG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A82BCA-EE21-7352-2DD4-B477CE99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98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2F448-10BE-6A28-226E-6DDD7C8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DEVICE CONNECTOR</a:t>
            </a:r>
            <a:endParaRPr lang="en-US" sz="4800" b="1" dirty="0"/>
          </a:p>
        </p:txBody>
      </p:sp>
      <p:graphicFrame>
        <p:nvGraphicFramePr>
          <p:cNvPr id="44" name="Diagramma 43">
            <a:extLst>
              <a:ext uri="{FF2B5EF4-FFF2-40B4-BE49-F238E27FC236}">
                <a16:creationId xmlns:a16="http://schemas.microsoft.com/office/drawing/2014/main" id="{9A9FECB7-9EB4-747C-826C-A29D8006C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904569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792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2F448-10BE-6A28-226E-6DDD7C8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/>
              <a:t>DEVICE CONNECTOR</a:t>
            </a:r>
            <a:endParaRPr lang="en-US" sz="4800" b="1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F217412-C459-B346-6D3A-B7F9A965D1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Elemento grafico 5" descr="Battito cardiaco con riempimento a tinta unita">
            <a:extLst>
              <a:ext uri="{FF2B5EF4-FFF2-40B4-BE49-F238E27FC236}">
                <a16:creationId xmlns:a16="http://schemas.microsoft.com/office/drawing/2014/main" id="{88B20F34-2D27-9A2F-AB76-C58A65DE1D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55903" y="2430263"/>
            <a:ext cx="914400" cy="914400"/>
          </a:xfrm>
          <a:prstGeom prst="rect">
            <a:avLst/>
          </a:prstGeom>
        </p:spPr>
      </p:pic>
      <p:pic>
        <p:nvPicPr>
          <p:cNvPr id="8" name="Elemento grafico 7" descr="Ago con riempimento a tinta unita">
            <a:extLst>
              <a:ext uri="{FF2B5EF4-FFF2-40B4-BE49-F238E27FC236}">
                <a16:creationId xmlns:a16="http://schemas.microsoft.com/office/drawing/2014/main" id="{E8DEF1C5-CAC7-B1AD-97D2-394E09E3D0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42082" y="3703470"/>
            <a:ext cx="652167" cy="652167"/>
          </a:xfrm>
          <a:prstGeom prst="rect">
            <a:avLst/>
          </a:prstGeom>
        </p:spPr>
      </p:pic>
      <p:pic>
        <p:nvPicPr>
          <p:cNvPr id="40" name="Elemento grafico 39" descr="Scheletro con riempimento a tinta unita">
            <a:extLst>
              <a:ext uri="{FF2B5EF4-FFF2-40B4-BE49-F238E27FC236}">
                <a16:creationId xmlns:a16="http://schemas.microsoft.com/office/drawing/2014/main" id="{57E8BFD8-EBBB-8AD4-87D0-08F7DBEE1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55903" y="47144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30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9F7B3-DC34-8BAD-9C5A-ACA6EA5D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ALERT SERVICE</a:t>
            </a:r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A08C3171-713F-E64A-A6F7-DC5202D1A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0899984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066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CC0F1-B371-8808-CD57-D299EEA4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53" y="248478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OBJECTIVES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0F50125-5379-16BA-BD83-ABC5C97EC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493027"/>
              </p:ext>
            </p:extLst>
          </p:nvPr>
        </p:nvGraphicFramePr>
        <p:xfrm>
          <a:off x="950975" y="1325563"/>
          <a:ext cx="10402825" cy="4697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444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FE8AE5-2778-37A9-B1A4-283A7F66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LOCATION SERVICE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75FDCA67-092E-DD79-EE52-2F70D3C55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0660735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669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592865-087F-D5E4-37BD-B21FD17A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WEEKLY REPORT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353629EB-4041-2D64-794F-088DCF676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954593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918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E4A9E-E29B-E4EC-72EE-E3D942CD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THINGSPEAK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B37913DF-610E-8BB6-0B3B-8105F2CC2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157672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705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1393B-6ED0-6A87-B1D0-1F2CB71A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TELEGRAM BOT</a:t>
            </a:r>
            <a:endParaRPr lang="en-US" sz="4800" dirty="0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BDD0866-A7DC-0DEA-BE6B-9B95D1BE65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89703"/>
              </p:ext>
            </p:extLst>
          </p:nvPr>
        </p:nvGraphicFramePr>
        <p:xfrm>
          <a:off x="2142375" y="1753921"/>
          <a:ext cx="8339091" cy="4807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230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BDB1CD-F8E0-B7B5-BC59-40094150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CLINIC’S CLIENT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E6B3FC7-8F70-1452-F257-1C8A523F7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959901"/>
              </p:ext>
            </p:extLst>
          </p:nvPr>
        </p:nvGraphicFramePr>
        <p:xfrm>
          <a:off x="2225229" y="2106967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367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25F8375-B885-D0D2-624A-AC7D2157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363" y="1181979"/>
            <a:ext cx="6833848" cy="5535417"/>
          </a:xfrm>
          <a:prstGeom prst="rect">
            <a:avLst/>
          </a:prstGeom>
        </p:spPr>
      </p:pic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- PROPOSAL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3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– LAST UPDATE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F47142-63D2-1C83-9386-2B14A7194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74" b="9838"/>
          <a:stretch/>
        </p:blipFill>
        <p:spPr>
          <a:xfrm>
            <a:off x="4000500" y="1430337"/>
            <a:ext cx="7162800" cy="51025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547DB18-0EDE-57EF-9276-10F4A1AB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6" t="31741" b="42661"/>
          <a:stretch/>
        </p:blipFill>
        <p:spPr>
          <a:xfrm>
            <a:off x="1400175" y="4667250"/>
            <a:ext cx="2495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0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7DBDE-1088-E4FC-2078-AB0CB791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475" y="624110"/>
            <a:ext cx="10029825" cy="1280890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PROTOCOLLI di COMUNICAZIONE</a:t>
            </a:r>
            <a:endParaRPr lang="en-US" b="1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014F88-2F2F-B342-ABAB-A3BD34D96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REST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E9AB2F0-67E5-AFA1-CD02-5C6E45EC5C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B1A04EA-E036-DEF0-6E31-A475B4D95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17084" y="1969476"/>
            <a:ext cx="3999001" cy="576262"/>
          </a:xfrm>
        </p:spPr>
        <p:txBody>
          <a:bodyPr/>
          <a:lstStyle/>
          <a:p>
            <a:r>
              <a:rPr lang="en-US" b="1" dirty="0"/>
              <a:t>MQTT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7436596-9CCD-3A77-B0CC-EC8963EA5CA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1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74078" y="-14758"/>
            <a:ext cx="12030067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698829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2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82880" y="0"/>
            <a:ext cx="12002843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710745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1974725" y="35513"/>
            <a:ext cx="1453446" cy="3344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45599E25-2591-DF9C-EB81-7EFE73B5C0AA}"/>
              </a:ext>
            </a:extLst>
          </p:cNvPr>
          <p:cNvSpPr txBox="1"/>
          <p:nvPr/>
        </p:nvSpPr>
        <p:spPr>
          <a:xfrm>
            <a:off x="5122431" y="4748"/>
            <a:ext cx="233589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url</a:t>
            </a:r>
            <a:r>
              <a:rPr lang="en-US" sz="1600" dirty="0">
                <a:solidFill>
                  <a:srgbClr val="FF0000"/>
                </a:solidFill>
              </a:rPr>
              <a:t> of home page</a:t>
            </a:r>
          </a:p>
        </p:txBody>
      </p:sp>
      <p:cxnSp>
        <p:nvCxnSpPr>
          <p:cNvPr id="165" name="Connettore 2 164">
            <a:extLst>
              <a:ext uri="{FF2B5EF4-FFF2-40B4-BE49-F238E27FC236}">
                <a16:creationId xmlns:a16="http://schemas.microsoft.com/office/drawing/2014/main" id="{50745AB7-3DF6-B789-3BE0-54C7F3E16B33}"/>
              </a:ext>
            </a:extLst>
          </p:cNvPr>
          <p:cNvCxnSpPr/>
          <p:nvPr/>
        </p:nvCxnSpPr>
        <p:spPr>
          <a:xfrm>
            <a:off x="3867058" y="147730"/>
            <a:ext cx="7901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41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9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A586CB-4E01-1C6C-8462-8E7D4BB59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"/>
          <a:stretch/>
        </p:blipFill>
        <p:spPr>
          <a:xfrm>
            <a:off x="174078" y="4746"/>
            <a:ext cx="12030067" cy="6885622"/>
          </a:xfrm>
          <a:prstGeom prst="rect">
            <a:avLst/>
          </a:prstGeom>
        </p:spPr>
      </p:pic>
      <p:sp>
        <p:nvSpPr>
          <p:cNvPr id="164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53" y="632071"/>
            <a:ext cx="8915399" cy="11075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396698"/>
                </a:solidFill>
              </a:rPr>
              <a:t>FRONT END – HOME PAGE</a:t>
            </a:r>
            <a:br>
              <a:rPr lang="en-US" sz="2400" b="1" dirty="0">
                <a:solidFill>
                  <a:srgbClr val="396698"/>
                </a:solidFill>
              </a:rPr>
            </a:br>
            <a:endParaRPr lang="en-US" sz="2400" b="1" dirty="0">
              <a:solidFill>
                <a:srgbClr val="396698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E47860E-3445-664F-07D3-96E22457D3CD}"/>
              </a:ext>
            </a:extLst>
          </p:cNvPr>
          <p:cNvSpPr/>
          <p:nvPr/>
        </p:nvSpPr>
        <p:spPr>
          <a:xfrm>
            <a:off x="3584974" y="2822748"/>
            <a:ext cx="1692085" cy="4899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Elemento grafico 3" descr="Cursore con riempimento a tinta unita">
            <a:extLst>
              <a:ext uri="{FF2B5EF4-FFF2-40B4-BE49-F238E27FC236}">
                <a16:creationId xmlns:a16="http://schemas.microsoft.com/office/drawing/2014/main" id="{BE46F258-B793-E4AA-BFC3-3684F229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38001">
            <a:off x="3041602" y="2972261"/>
            <a:ext cx="728761" cy="72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07851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452</Words>
  <Application>Microsoft Office PowerPoint</Application>
  <PresentationFormat>Widescreen</PresentationFormat>
  <Paragraphs>108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 3</vt:lpstr>
      <vt:lpstr>Filo</vt:lpstr>
      <vt:lpstr>Presentazione standard di PowerPoint</vt:lpstr>
      <vt:lpstr>INTRODUCTION</vt:lpstr>
      <vt:lpstr>OBJECTIVES</vt:lpstr>
      <vt:lpstr>Presentazione standard di PowerPoint</vt:lpstr>
      <vt:lpstr>Presentazione standard di PowerPoint</vt:lpstr>
      <vt:lpstr>PROTOCOLLI di COMUNICAZIONE</vt:lpstr>
      <vt:lpstr>FRONT END – HOME PAGE </vt:lpstr>
      <vt:lpstr>FRONT END – HOME PAGE </vt:lpstr>
      <vt:lpstr>FRONT END – HOME PAGE </vt:lpstr>
      <vt:lpstr>FRONT END – CLINICIAN PRIVATE ZONE </vt:lpstr>
      <vt:lpstr>Presentazione standard di PowerPoint</vt:lpstr>
      <vt:lpstr>Presentazione standard di PowerPoint</vt:lpstr>
      <vt:lpstr>FRONT END – PATIENT REGISTRATION </vt:lpstr>
      <vt:lpstr>FRONT END – PATIENT REGISTRATION </vt:lpstr>
      <vt:lpstr>FRONT END – CLINICIAN PRIVATE ZONE </vt:lpstr>
      <vt:lpstr>Presentazione standard di PowerPoint</vt:lpstr>
      <vt:lpstr>FRONT END – CLINICIAN PRIVATE ZONE </vt:lpstr>
      <vt:lpstr>FRONT END – CLINICIAN PRIVATE ZONE </vt:lpstr>
      <vt:lpstr>FRONT END – CLINICIAN PRIVATE ZONE </vt:lpstr>
      <vt:lpstr>FRONT END – HOME PAGE </vt:lpstr>
      <vt:lpstr>FRONT END – CLINICIAN REGISTRATION </vt:lpstr>
      <vt:lpstr>FRONT END – CLINICIANS REGISTRATION </vt:lpstr>
      <vt:lpstr>FRONT END – HOME PAGE </vt:lpstr>
      <vt:lpstr>FRONT END – CLINICS REGISTRATION </vt:lpstr>
      <vt:lpstr>FRONT END – CLINICS REGISTRATION </vt:lpstr>
      <vt:lpstr>CATALOG</vt:lpstr>
      <vt:lpstr>DEVICE CONNECTOR</vt:lpstr>
      <vt:lpstr>DEVICE CONNECTOR</vt:lpstr>
      <vt:lpstr>ALERT SERVICE</vt:lpstr>
      <vt:lpstr>LOCATION SERVICE</vt:lpstr>
      <vt:lpstr>WEEKLY REPORT</vt:lpstr>
      <vt:lpstr>THINGSPEAK</vt:lpstr>
      <vt:lpstr>TELEGRAM BOT</vt:lpstr>
      <vt:lpstr>CLINIC’S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Gagliardi</dc:creator>
  <cp:lastModifiedBy>Marco Gagliardi</cp:lastModifiedBy>
  <cp:revision>10</cp:revision>
  <dcterms:created xsi:type="dcterms:W3CDTF">2022-05-18T08:42:22Z</dcterms:created>
  <dcterms:modified xsi:type="dcterms:W3CDTF">2022-05-19T16:12:22Z</dcterms:modified>
</cp:coreProperties>
</file>