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300" r:id="rId8"/>
    <p:sldId id="271" r:id="rId9"/>
    <p:sldId id="282" r:id="rId10"/>
    <p:sldId id="285" r:id="rId11"/>
    <p:sldId id="287" r:id="rId12"/>
    <p:sldId id="295" r:id="rId13"/>
    <p:sldId id="297" r:id="rId14"/>
    <p:sldId id="293" r:id="rId15"/>
    <p:sldId id="296" r:id="rId16"/>
    <p:sldId id="265" r:id="rId17"/>
    <p:sldId id="266" r:id="rId18"/>
    <p:sldId id="299" r:id="rId19"/>
    <p:sldId id="267" r:id="rId20"/>
    <p:sldId id="304" r:id="rId21"/>
    <p:sldId id="268" r:id="rId22"/>
    <p:sldId id="269" r:id="rId23"/>
    <p:sldId id="270" r:id="rId24"/>
    <p:sldId id="305" r:id="rId25"/>
    <p:sldId id="273" r:id="rId26"/>
    <p:sldId id="303" r:id="rId27"/>
    <p:sldId id="302" r:id="rId28"/>
    <p:sldId id="272" r:id="rId29"/>
    <p:sldId id="30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Give a weekly recap to every clinicians about their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Telegram Bot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Collect data from all the device connectors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Weekly Report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512329A4-DF6F-438B-B441-F88D9D01751D}">
      <dgm:prSet/>
      <dgm:spPr/>
      <dgm:t>
        <a:bodyPr/>
        <a:lstStyle/>
        <a:p>
          <a:r>
            <a:rPr lang="en-US" dirty="0"/>
            <a:t>Telegram Bot?</a:t>
          </a:r>
        </a:p>
      </dgm:t>
    </dgm:pt>
    <dgm:pt modelId="{168EB809-3EE2-4779-B3DB-523CC470DDFB}" type="parTrans" cxnId="{5806519E-BFBA-4B86-B9A2-2584B2F1ADEB}">
      <dgm:prSet/>
      <dgm:spPr/>
    </dgm:pt>
    <dgm:pt modelId="{9E79A608-E294-4878-8AE8-1AF6D65DA887}" type="sibTrans" cxnId="{5806519E-BFBA-4B86-B9A2-2584B2F1ADEB}">
      <dgm:prSet/>
      <dgm:spPr/>
    </dgm:pt>
    <dgm:pt modelId="{FD07D017-1CF1-48A4-A5D8-813916DF0694}">
      <dgm:prSet/>
      <dgm:spPr/>
      <dgm:t>
        <a:bodyPr/>
        <a:lstStyle/>
        <a:p>
          <a:r>
            <a:rPr lang="en-US" dirty="0"/>
            <a:t>Display the trend of each sensor of each patient in diagrams</a:t>
          </a:r>
        </a:p>
      </dgm:t>
    </dgm:pt>
    <dgm:pt modelId="{79DD3DB4-E774-4ADE-A47E-D6E4F6E9A4ED}" type="parTrans" cxnId="{87EA21FE-B42F-4789-81ED-EE154241E9C6}">
      <dgm:prSet/>
      <dgm:spPr/>
    </dgm:pt>
    <dgm:pt modelId="{F516A8BC-5D7D-4593-8A59-C3E0BE34BF7E}" type="sibTrans" cxnId="{87EA21FE-B42F-4789-81ED-EE154241E9C6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6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6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6">
        <dgm:presLayoutVars>
          <dgm:bulletEnabled val="1"/>
        </dgm:presLayoutVars>
      </dgm:prSet>
      <dgm:spPr/>
    </dgm:pt>
    <dgm:pt modelId="{1E2436A7-7DF7-44BD-8933-B176B1FC620F}" type="pres">
      <dgm:prSet presAssocID="{FE60A273-4136-4D5A-83EA-087F2D5C38A0}" presName="aSpace2" presStyleCnt="0"/>
      <dgm:spPr/>
    </dgm:pt>
    <dgm:pt modelId="{157221C4-91A1-4F4C-8DBE-6EEDAD58C28E}" type="pres">
      <dgm:prSet presAssocID="{512329A4-DF6F-438B-B441-F88D9D01751D}" presName="childNode" presStyleLbl="node1" presStyleIdx="3" presStyleCnt="6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6">
        <dgm:presLayoutVars>
          <dgm:bulletEnabled val="1"/>
        </dgm:presLayoutVars>
      </dgm:prSet>
      <dgm:spPr/>
    </dgm:pt>
    <dgm:pt modelId="{FB832130-A1BF-46D6-8879-0E1017B1E21A}" type="pres">
      <dgm:prSet presAssocID="{1EF54578-7704-4550-9D39-EC1B8CA79762}" presName="aSpace2" presStyleCnt="0"/>
      <dgm:spPr/>
    </dgm:pt>
    <dgm:pt modelId="{C7553E6E-F98E-4451-B447-56646FA917DE}" type="pres">
      <dgm:prSet presAssocID="{FD07D017-1CF1-48A4-A5D8-813916DF069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FDEF0680-C068-4533-9136-53BC891FCDAB}" type="presOf" srcId="{512329A4-DF6F-438B-B441-F88D9D01751D}" destId="{157221C4-91A1-4F4C-8DBE-6EEDAD58C28E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806519E-BFBA-4B86-B9A2-2584B2F1ADEB}" srcId="{A14D84CB-80C8-4532-ACFC-888E6FF720E8}" destId="{512329A4-DF6F-438B-B441-F88D9D01751D}" srcOrd="3" destOrd="0" parTransId="{168EB809-3EE2-4779-B3DB-523CC470DDFB}" sibTransId="{9E79A608-E294-4878-8AE8-1AF6D65DA887}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4B5B84CA-D3F6-496B-9BF7-AE5678B30C4F}" type="presOf" srcId="{FD07D017-1CF1-48A4-A5D8-813916DF0694}" destId="{C7553E6E-F98E-4451-B447-56646FA917DE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87EA21FE-B42F-4789-81ED-EE154241E9C6}" srcId="{A41D68BB-C3C1-4ED2-A238-C30EAB374334}" destId="{FD07D017-1CF1-48A4-A5D8-813916DF0694}" srcOrd="1" destOrd="0" parTransId="{79DD3DB4-E774-4ADE-A47E-D6E4F6E9A4ED}" sibTransId="{F516A8BC-5D7D-4593-8A59-C3E0BE34BF7E}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3C555E94-9C1A-4D83-B874-6E2CA35B4C8A}" type="presParOf" srcId="{1E69EACE-C612-4199-A885-7316303C97A3}" destId="{1E2436A7-7DF7-44BD-8933-B176B1FC620F}" srcOrd="5" destOrd="0" presId="urn:microsoft.com/office/officeart/2005/8/layout/lProcess2"/>
    <dgm:cxn modelId="{F6C2E81E-2A81-4D6A-A397-D0750CB0ACD3}" type="presParOf" srcId="{1E69EACE-C612-4199-A885-7316303C97A3}" destId="{157221C4-91A1-4F4C-8DBE-6EEDAD58C28E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CE6C7703-3084-4CF6-A4AA-384FBEC97784}" type="presParOf" srcId="{1BB2AE7A-CD26-4C29-B725-7F9CF188EECA}" destId="{FB832130-A1BF-46D6-8879-0E1017B1E21A}" srcOrd="1" destOrd="0" presId="urn:microsoft.com/office/officeart/2005/8/layout/lProcess2"/>
    <dgm:cxn modelId="{B75EB216-74CB-4F07-AB1D-1F54F338F5C7}" type="presParOf" srcId="{1BB2AE7A-CD26-4C29-B725-7F9CF188EECA}" destId="{C7553E6E-F98E-4451-B447-56646FA917D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user-friendly interface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endParaRPr lang="en-US" dirty="0"/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9404B8C7-C604-48BE-89FE-0A4F4B51D917}">
      <dgm:prSet/>
      <dgm:spPr/>
      <dgm:t>
        <a:bodyPr/>
        <a:lstStyle/>
        <a:p>
          <a:r>
            <a:rPr lang="en-US" dirty="0"/>
            <a:t>Weekly Report</a:t>
          </a:r>
        </a:p>
      </dgm:t>
    </dgm:pt>
    <dgm:pt modelId="{CA796103-116A-40AC-868D-A30CF298073B}" type="parTrans" cxnId="{B814046B-BE77-4E5D-92B7-95DB23AA5429}">
      <dgm:prSet/>
      <dgm:spPr/>
    </dgm:pt>
    <dgm:pt modelId="{BD31EF43-1146-444A-9758-2536F5D3EB44}" type="sibTrans" cxnId="{B814046B-BE77-4E5D-92B7-95DB23AA5429}">
      <dgm:prSet/>
      <dgm:spPr/>
    </dgm:pt>
    <dgm:pt modelId="{A0ACBDEB-3ECB-450A-B12C-85598C978815}">
      <dgm:prSet/>
      <dgm:spPr/>
      <dgm:t>
        <a:bodyPr/>
        <a:lstStyle/>
        <a:p>
          <a:r>
            <a:rPr lang="en-US" dirty="0"/>
            <a:t>Advise clinicians in case of a critical alerts</a:t>
          </a:r>
        </a:p>
      </dgm:t>
    </dgm:pt>
    <dgm:pt modelId="{8EACC055-688F-4C76-B7EF-D0ADB435625E}" type="parTrans" cxnId="{CFB6501F-085F-403B-A19D-347530A4F96D}">
      <dgm:prSet/>
      <dgm:spPr/>
    </dgm:pt>
    <dgm:pt modelId="{CBD32C4D-BA4E-42F9-9110-7285965F4EDA}" type="sibTrans" cxnId="{CFB6501F-085F-403B-A19D-347530A4F96D}">
      <dgm:prSet/>
      <dgm:spPr/>
    </dgm:pt>
    <dgm:pt modelId="{1DFF65C7-402B-4130-B9F0-83B66C12E91B}">
      <dgm:prSet/>
      <dgm:spPr/>
      <dgm:t>
        <a:bodyPr/>
        <a:lstStyle/>
        <a:p>
          <a:r>
            <a:rPr lang="en-US" dirty="0"/>
            <a:t>Advise patients in case of personal alerts </a:t>
          </a:r>
        </a:p>
      </dgm:t>
    </dgm:pt>
    <dgm:pt modelId="{FFF34FC1-F64E-4CB9-8975-776DFCAA0407}" type="parTrans" cxnId="{A7436ECA-67DF-4B59-8671-ED6AFE1F99AE}">
      <dgm:prSet/>
      <dgm:spPr/>
    </dgm:pt>
    <dgm:pt modelId="{DB29E12D-7574-49D2-92C7-7026D261507C}" type="sibTrans" cxnId="{A7436ECA-67DF-4B59-8671-ED6AFE1F99AE}">
      <dgm:prSet/>
      <dgm:spPr/>
    </dgm:pt>
    <dgm:pt modelId="{52189C7D-4A8C-4241-86DE-FA6286CDD664}">
      <dgm:prSet/>
      <dgm:spPr/>
      <dgm:t>
        <a:bodyPr/>
        <a:lstStyle/>
        <a:p>
          <a:r>
            <a:rPr lang="en-US" dirty="0"/>
            <a:t>Display weekly-reports to </a:t>
          </a:r>
          <a:r>
            <a:rPr lang="en-US" dirty="0" err="1"/>
            <a:t>clinitians</a:t>
          </a:r>
          <a:endParaRPr lang="en-US" dirty="0"/>
        </a:p>
      </dgm:t>
    </dgm:pt>
    <dgm:pt modelId="{C9600293-A1E6-4ADA-B7BD-4A045408B5EB}" type="parTrans" cxnId="{C9DE3F3D-FAD8-4CFB-B34C-9CC6C968D5FD}">
      <dgm:prSet/>
      <dgm:spPr/>
    </dgm:pt>
    <dgm:pt modelId="{77AC7FB6-3350-4B23-863D-FEA6716F5DB9}" type="sibTrans" cxnId="{C9DE3F3D-FAD8-4CFB-B34C-9CC6C968D5FD}">
      <dgm:prSet/>
      <dgm:spPr/>
    </dgm:pt>
    <dgm:pt modelId="{6014A78F-680A-437E-A7C3-93C45C66BE10}">
      <dgm:prSet/>
      <dgm:spPr/>
      <dgm:t>
        <a:bodyPr/>
        <a:lstStyle/>
        <a:p>
          <a:r>
            <a:rPr lang="en-US" dirty="0"/>
            <a:t>Allow clinicians to monitor their patients as soon as they want</a:t>
          </a:r>
        </a:p>
      </dgm:t>
    </dgm:pt>
    <dgm:pt modelId="{BD88D055-BA98-40DE-AC2E-C79A5B8A5076}" type="parTrans" cxnId="{4F30E0EB-3EA4-4AAA-B5C8-CE1936C48A3F}">
      <dgm:prSet/>
      <dgm:spPr/>
    </dgm:pt>
    <dgm:pt modelId="{7EDCDB55-687D-432A-8FF9-366377CE20F4}" type="sibTrans" cxnId="{4F30E0EB-3EA4-4AAA-B5C8-CE1936C48A3F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9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9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9">
        <dgm:presLayoutVars>
          <dgm:bulletEnabled val="1"/>
        </dgm:presLayoutVars>
      </dgm:prSet>
      <dgm:spPr/>
    </dgm:pt>
    <dgm:pt modelId="{D2482B68-A714-41CC-B6A6-30E54592BFA0}" type="pres">
      <dgm:prSet presAssocID="{FE60A273-4136-4D5A-83EA-087F2D5C38A0}" presName="aSpace2" presStyleCnt="0"/>
      <dgm:spPr/>
    </dgm:pt>
    <dgm:pt modelId="{8600A2FC-1686-4197-BB27-F7DB4FD9CA35}" type="pres">
      <dgm:prSet presAssocID="{9404B8C7-C604-48BE-89FE-0A4F4B51D917}" presName="childNode" presStyleLbl="node1" presStyleIdx="3" presStyleCnt="9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9">
        <dgm:presLayoutVars>
          <dgm:bulletEnabled val="1"/>
        </dgm:presLayoutVars>
      </dgm:prSet>
      <dgm:spPr/>
    </dgm:pt>
    <dgm:pt modelId="{EAD91F54-0A06-4FCC-9D7B-1333BAC3B228}" type="pres">
      <dgm:prSet presAssocID="{1EF54578-7704-4550-9D39-EC1B8CA79762}" presName="aSpace2" presStyleCnt="0"/>
      <dgm:spPr/>
    </dgm:pt>
    <dgm:pt modelId="{91A158D8-2BC8-4AE8-BD97-EEC1428E7FBE}" type="pres">
      <dgm:prSet presAssocID="{A0ACBDEB-3ECB-450A-B12C-85598C978815}" presName="childNode" presStyleLbl="node1" presStyleIdx="5" presStyleCnt="9">
        <dgm:presLayoutVars>
          <dgm:bulletEnabled val="1"/>
        </dgm:presLayoutVars>
      </dgm:prSet>
      <dgm:spPr/>
    </dgm:pt>
    <dgm:pt modelId="{8C2E0A1C-735A-4BF9-97B9-FACB4CBEB665}" type="pres">
      <dgm:prSet presAssocID="{A0ACBDEB-3ECB-450A-B12C-85598C978815}" presName="aSpace2" presStyleCnt="0"/>
      <dgm:spPr/>
    </dgm:pt>
    <dgm:pt modelId="{317E2E8E-B37E-422F-800C-BDF02F1D9563}" type="pres">
      <dgm:prSet presAssocID="{1DFF65C7-402B-4130-B9F0-83B66C12E91B}" presName="childNode" presStyleLbl="node1" presStyleIdx="6" presStyleCnt="9">
        <dgm:presLayoutVars>
          <dgm:bulletEnabled val="1"/>
        </dgm:presLayoutVars>
      </dgm:prSet>
      <dgm:spPr/>
    </dgm:pt>
    <dgm:pt modelId="{58F7EA9F-2B6F-4C7C-BD07-26AD5198E801}" type="pres">
      <dgm:prSet presAssocID="{1DFF65C7-402B-4130-B9F0-83B66C12E91B}" presName="aSpace2" presStyleCnt="0"/>
      <dgm:spPr/>
    </dgm:pt>
    <dgm:pt modelId="{302082E3-876E-456F-B783-E90E751C4BA6}" type="pres">
      <dgm:prSet presAssocID="{52189C7D-4A8C-4241-86DE-FA6286CDD664}" presName="childNode" presStyleLbl="node1" presStyleIdx="7" presStyleCnt="9">
        <dgm:presLayoutVars>
          <dgm:bulletEnabled val="1"/>
        </dgm:presLayoutVars>
      </dgm:prSet>
      <dgm:spPr/>
    </dgm:pt>
    <dgm:pt modelId="{96C5DACE-6DBD-496B-A5F8-88678F7DA92B}" type="pres">
      <dgm:prSet presAssocID="{52189C7D-4A8C-4241-86DE-FA6286CDD664}" presName="aSpace2" presStyleCnt="0"/>
      <dgm:spPr/>
    </dgm:pt>
    <dgm:pt modelId="{C14D79DC-9F91-4C90-A6BF-861924B9F410}" type="pres">
      <dgm:prSet presAssocID="{6014A78F-680A-437E-A7C3-93C45C66BE10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252C9617-B40D-4865-82C9-6BF2D1FFB736}" type="presOf" srcId="{1DFF65C7-402B-4130-B9F0-83B66C12E91B}" destId="{317E2E8E-B37E-422F-800C-BDF02F1D9563}" srcOrd="0" destOrd="0" presId="urn:microsoft.com/office/officeart/2005/8/layout/lProcess2"/>
    <dgm:cxn modelId="{CFB6501F-085F-403B-A19D-347530A4F96D}" srcId="{A41D68BB-C3C1-4ED2-A238-C30EAB374334}" destId="{A0ACBDEB-3ECB-450A-B12C-85598C978815}" srcOrd="1" destOrd="0" parTransId="{8EACC055-688F-4C76-B7EF-D0ADB435625E}" sibTransId="{CBD32C4D-BA4E-42F9-9110-7285965F4EDA}"/>
    <dgm:cxn modelId="{C9DE3F3D-FAD8-4CFB-B34C-9CC6C968D5FD}" srcId="{A41D68BB-C3C1-4ED2-A238-C30EAB374334}" destId="{52189C7D-4A8C-4241-86DE-FA6286CDD664}" srcOrd="3" destOrd="0" parTransId="{C9600293-A1E6-4ADA-B7BD-4A045408B5EB}" sibTransId="{77AC7FB6-3350-4B23-863D-FEA6716F5DB9}"/>
    <dgm:cxn modelId="{BEE6C762-0285-4D1F-8B2B-4EAE3B1F36C5}" type="presOf" srcId="{9404B8C7-C604-48BE-89FE-0A4F4B51D917}" destId="{8600A2FC-1686-4197-BB27-F7DB4FD9CA35}" srcOrd="0" destOrd="0" presId="urn:microsoft.com/office/officeart/2005/8/layout/lProcess2"/>
    <dgm:cxn modelId="{B814046B-BE77-4E5D-92B7-95DB23AA5429}" srcId="{A14D84CB-80C8-4532-ACFC-888E6FF720E8}" destId="{9404B8C7-C604-48BE-89FE-0A4F4B51D917}" srcOrd="3" destOrd="0" parTransId="{CA796103-116A-40AC-868D-A30CF298073B}" sibTransId="{BD31EF43-1146-444A-9758-2536F5D3EB44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B746C5A8-0FB5-40F6-875D-363CAB5D3D24}" type="presOf" srcId="{6014A78F-680A-437E-A7C3-93C45C66BE10}" destId="{C14D79DC-9F91-4C90-A6BF-861924B9F410}" srcOrd="0" destOrd="0" presId="urn:microsoft.com/office/officeart/2005/8/layout/lProcess2"/>
    <dgm:cxn modelId="{B62CAAAB-F055-43AD-89A4-E76E2DFECFEF}" type="presOf" srcId="{52189C7D-4A8C-4241-86DE-FA6286CDD664}" destId="{302082E3-876E-456F-B783-E90E751C4BA6}" srcOrd="0" destOrd="0" presId="urn:microsoft.com/office/officeart/2005/8/layout/lProcess2"/>
    <dgm:cxn modelId="{A7436ECA-67DF-4B59-8671-ED6AFE1F99AE}" srcId="{A41D68BB-C3C1-4ED2-A238-C30EAB374334}" destId="{1DFF65C7-402B-4130-B9F0-83B66C12E91B}" srcOrd="2" destOrd="0" parTransId="{FFF34FC1-F64E-4CB9-8975-776DFCAA0407}" sibTransId="{DB29E12D-7574-49D2-92C7-7026D261507C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4F30E0EB-3EA4-4AAA-B5C8-CE1936C48A3F}" srcId="{A41D68BB-C3C1-4ED2-A238-C30EAB374334}" destId="{6014A78F-680A-437E-A7C3-93C45C66BE10}" srcOrd="4" destOrd="0" parTransId="{BD88D055-BA98-40DE-AC2E-C79A5B8A5076}" sibTransId="{7EDCDB55-687D-432A-8FF9-366377CE20F4}"/>
    <dgm:cxn modelId="{EBFB0AEC-3C35-4A39-9AA1-5B1B7647959F}" type="presOf" srcId="{A0ACBDEB-3ECB-450A-B12C-85598C978815}" destId="{91A158D8-2BC8-4AE8-BD97-EEC1428E7FBE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9D2B2791-6FF7-4D19-BE6F-1E5CA517FDC2}" type="presParOf" srcId="{1E69EACE-C612-4199-A885-7316303C97A3}" destId="{D2482B68-A714-41CC-B6A6-30E54592BFA0}" srcOrd="5" destOrd="0" presId="urn:microsoft.com/office/officeart/2005/8/layout/lProcess2"/>
    <dgm:cxn modelId="{F33B2026-92BD-4285-809E-E11E5EAAD30B}" type="presParOf" srcId="{1E69EACE-C612-4199-A885-7316303C97A3}" destId="{8600A2FC-1686-4197-BB27-F7DB4FD9CA35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2F1FF83C-A294-4583-BC57-94C317B5FEF6}" type="presParOf" srcId="{1BB2AE7A-CD26-4C29-B725-7F9CF188EECA}" destId="{EAD91F54-0A06-4FCC-9D7B-1333BAC3B228}" srcOrd="1" destOrd="0" presId="urn:microsoft.com/office/officeart/2005/8/layout/lProcess2"/>
    <dgm:cxn modelId="{A1B39917-680D-42BF-8989-72075129406D}" type="presParOf" srcId="{1BB2AE7A-CD26-4C29-B725-7F9CF188EECA}" destId="{91A158D8-2BC8-4AE8-BD97-EEC1428E7FBE}" srcOrd="2" destOrd="0" presId="urn:microsoft.com/office/officeart/2005/8/layout/lProcess2"/>
    <dgm:cxn modelId="{F631ACE7-9092-415D-81F2-705CF6C90365}" type="presParOf" srcId="{1BB2AE7A-CD26-4C29-B725-7F9CF188EECA}" destId="{8C2E0A1C-735A-4BF9-97B9-FACB4CBEB665}" srcOrd="3" destOrd="0" presId="urn:microsoft.com/office/officeart/2005/8/layout/lProcess2"/>
    <dgm:cxn modelId="{3F6BB770-2203-444D-A67F-644AB57C85AA}" type="presParOf" srcId="{1BB2AE7A-CD26-4C29-B725-7F9CF188EECA}" destId="{317E2E8E-B37E-422F-800C-BDF02F1D9563}" srcOrd="4" destOrd="0" presId="urn:microsoft.com/office/officeart/2005/8/layout/lProcess2"/>
    <dgm:cxn modelId="{4BD9FD3C-67FC-41BE-84F2-AB2F3638A58B}" type="presParOf" srcId="{1BB2AE7A-CD26-4C29-B725-7F9CF188EECA}" destId="{58F7EA9F-2B6F-4C7C-BD07-26AD5198E801}" srcOrd="5" destOrd="0" presId="urn:microsoft.com/office/officeart/2005/8/layout/lProcess2"/>
    <dgm:cxn modelId="{87767E20-6964-4239-9026-6B61A89C8D63}" type="presParOf" srcId="{1BB2AE7A-CD26-4C29-B725-7F9CF188EECA}" destId="{302082E3-876E-456F-B783-E90E751C4BA6}" srcOrd="6" destOrd="0" presId="urn:microsoft.com/office/officeart/2005/8/layout/lProcess2"/>
    <dgm:cxn modelId="{F01A2BA8-F5CE-4BCC-BCEB-F29215816146}" type="presParOf" srcId="{1BB2AE7A-CD26-4C29-B725-7F9CF188EECA}" destId="{96C5DACE-6DBD-496B-A5F8-88678F7DA92B}" srcOrd="7" destOrd="0" presId="urn:microsoft.com/office/officeart/2005/8/layout/lProcess2"/>
    <dgm:cxn modelId="{82B92479-07C6-4151-ABA0-AFF95B7B836C}" type="presParOf" srcId="{1BB2AE7A-CD26-4C29-B725-7F9CF188EECA}" destId="{C14D79DC-9F91-4C90-A6BF-861924B9F410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24/7 supervision to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21ACB8D6-670B-4E54-A13E-BCA0F79A6F52}">
      <dgm:prSet/>
      <dgm:spPr/>
      <dgm:t>
        <a:bodyPr/>
        <a:lstStyle/>
        <a:p>
          <a:r>
            <a:rPr lang="en-US" dirty="0"/>
            <a:t>Receive a message with longitude and latitude of the patient in critical condition </a:t>
          </a:r>
        </a:p>
      </dgm:t>
    </dgm:pt>
    <dgm:pt modelId="{C9F049F1-EFE1-40CD-88B7-CAD66BFFBFDF}" type="parTrans" cxnId="{F81F961A-1F67-4513-8530-748131CE84A2}">
      <dgm:prSet/>
      <dgm:spPr/>
      <dgm:t>
        <a:bodyPr/>
        <a:lstStyle/>
        <a:p>
          <a:endParaRPr lang="en-US"/>
        </a:p>
      </dgm:t>
    </dgm:pt>
    <dgm:pt modelId="{C6A63D0C-3B09-4196-A880-E577D52A6E50}" type="sibTrans" cxnId="{F81F961A-1F67-4513-8530-748131CE84A2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2" presStyleCnt="4">
        <dgm:presLayoutVars>
          <dgm:bulletEnabled val="1"/>
        </dgm:presLayoutVars>
      </dgm:prSet>
      <dgm:spPr/>
    </dgm:pt>
    <dgm:pt modelId="{E4B0901C-DF07-4AC1-AA8B-C388AAA67059}" type="pres">
      <dgm:prSet presAssocID="{1EF54578-7704-4550-9D39-EC1B8CA79762}" presName="aSpace2" presStyleCnt="0"/>
      <dgm:spPr/>
    </dgm:pt>
    <dgm:pt modelId="{92E82E09-7F30-4ED5-83BA-F131EB5C2F5B}" type="pres">
      <dgm:prSet presAssocID="{21ACB8D6-670B-4E54-A13E-BCA0F79A6F52}" presName="childNode" presStyleLbl="node1" presStyleIdx="3" presStyleCnt="4" custLinFactNeighborX="103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81F961A-1F67-4513-8530-748131CE84A2}" srcId="{A41D68BB-C3C1-4ED2-A238-C30EAB374334}" destId="{21ACB8D6-670B-4E54-A13E-BCA0F79A6F52}" srcOrd="1" destOrd="0" parTransId="{C9F049F1-EFE1-40CD-88B7-CAD66BFFBFDF}" sibTransId="{C6A63D0C-3B09-4196-A880-E577D52A6E50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EC477DEA-048B-4F3C-9662-1B83E9C96B57}" type="presOf" srcId="{21ACB8D6-670B-4E54-A13E-BCA0F79A6F52}" destId="{92E82E09-7F30-4ED5-83BA-F131EB5C2F5B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A0B8D3CE-EB54-474A-83A8-BB8DD33CB949}" type="presParOf" srcId="{1BB2AE7A-CD26-4C29-B725-7F9CF188EECA}" destId="{E4B0901C-DF07-4AC1-AA8B-C388AAA67059}" srcOrd="1" destOrd="0" presId="urn:microsoft.com/office/officeart/2005/8/layout/lProcess2"/>
    <dgm:cxn modelId="{F608BCD4-AF60-4A3C-8B99-6C1CF6125608}" type="presParOf" srcId="{1BB2AE7A-CD26-4C29-B725-7F9CF188EECA}" destId="{92E82E09-7F30-4ED5-83BA-F131EB5C2F5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airflow sensor)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04FAD-D019-41D7-9A0F-AFDBDBEBB608}" type="doc">
      <dgm:prSet loTypeId="urn:microsoft.com/office/officeart/2005/8/layout/hList9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903E9B2-DD92-4C01-B085-6EA068A47512}">
      <dgm:prSet phldrT="[Testo]" custT="1"/>
      <dgm:spPr/>
      <dgm:t>
        <a:bodyPr/>
        <a:lstStyle/>
        <a:p>
          <a:r>
            <a:rPr lang="en-US" sz="2800" b="1" dirty="0"/>
            <a:t>REST</a:t>
          </a:r>
          <a:endParaRPr lang="en-US" sz="2400" dirty="0"/>
        </a:p>
      </dgm:t>
    </dgm:pt>
    <dgm:pt modelId="{ACB07A10-7DFC-42DC-84F4-BBB35B1A1B75}" type="parTrans" cxnId="{B6C564B4-B187-429B-98D6-210551238FBF}">
      <dgm:prSet/>
      <dgm:spPr/>
      <dgm:t>
        <a:bodyPr/>
        <a:lstStyle/>
        <a:p>
          <a:endParaRPr lang="en-US"/>
        </a:p>
      </dgm:t>
    </dgm:pt>
    <dgm:pt modelId="{964E0D7D-9844-45E0-8827-214270A7A496}" type="sibTrans" cxnId="{B6C564B4-B187-429B-98D6-210551238FBF}">
      <dgm:prSet/>
      <dgm:spPr/>
      <dgm:t>
        <a:bodyPr/>
        <a:lstStyle/>
        <a:p>
          <a:endParaRPr lang="en-US"/>
        </a:p>
      </dgm:t>
    </dgm:pt>
    <dgm:pt modelId="{0664ECEB-DCDB-4137-97FC-1DF52CC2FA57}">
      <dgm:prSet phldrT="[Testo]" custT="1"/>
      <dgm:spPr/>
      <dgm:t>
        <a:bodyPr/>
        <a:lstStyle/>
        <a:p>
          <a:r>
            <a:rPr lang="en-US" sz="1600" dirty="0"/>
            <a:t>Client/Broker architecture</a:t>
          </a:r>
        </a:p>
      </dgm:t>
    </dgm:pt>
    <dgm:pt modelId="{7394C5BF-2AAF-4553-95F1-B3820CE44CED}" type="parTrans" cxnId="{62E05027-4F78-4E76-A47B-B402120955B1}">
      <dgm:prSet/>
      <dgm:spPr/>
      <dgm:t>
        <a:bodyPr/>
        <a:lstStyle/>
        <a:p>
          <a:endParaRPr lang="en-US"/>
        </a:p>
      </dgm:t>
    </dgm:pt>
    <dgm:pt modelId="{D80A8386-B4D5-45F8-8446-FDB9880FF03B}" type="sibTrans" cxnId="{62E05027-4F78-4E76-A47B-B402120955B1}">
      <dgm:prSet/>
      <dgm:spPr/>
      <dgm:t>
        <a:bodyPr/>
        <a:lstStyle/>
        <a:p>
          <a:endParaRPr lang="en-US"/>
        </a:p>
      </dgm:t>
    </dgm:pt>
    <dgm:pt modelId="{C73DCA36-B80F-4353-9C26-577887CB9788}">
      <dgm:prSet phldrT="[Testo]" custT="1"/>
      <dgm:spPr/>
      <dgm:t>
        <a:bodyPr/>
        <a:lstStyle/>
        <a:p>
          <a:r>
            <a:rPr lang="en-US" sz="1600" dirty="0"/>
            <a:t>Publish/</a:t>
          </a:r>
        </a:p>
        <a:p>
          <a:r>
            <a:rPr lang="en-US" sz="1600" dirty="0"/>
            <a:t>Subscribe</a:t>
          </a:r>
        </a:p>
      </dgm:t>
    </dgm:pt>
    <dgm:pt modelId="{2F885CDB-A54B-45F8-A7C1-7879BF03D9CD}" type="parTrans" cxnId="{5E161B59-9209-4BE3-8CBC-EEE527AE5FE3}">
      <dgm:prSet/>
      <dgm:spPr/>
      <dgm:t>
        <a:bodyPr/>
        <a:lstStyle/>
        <a:p>
          <a:endParaRPr lang="en-US"/>
        </a:p>
      </dgm:t>
    </dgm:pt>
    <dgm:pt modelId="{830C8BE2-7E28-45CC-A9B2-1E576109ACC0}" type="sibTrans" cxnId="{5E161B59-9209-4BE3-8CBC-EEE527AE5FE3}">
      <dgm:prSet/>
      <dgm:spPr/>
      <dgm:t>
        <a:bodyPr/>
        <a:lstStyle/>
        <a:p>
          <a:endParaRPr lang="en-US"/>
        </a:p>
      </dgm:t>
    </dgm:pt>
    <dgm:pt modelId="{18F55045-D4FC-4D1C-A272-5AD53976C60E}">
      <dgm:prSet phldrT="[Testo]" custT="1"/>
      <dgm:spPr/>
      <dgm:t>
        <a:bodyPr/>
        <a:lstStyle/>
        <a:p>
          <a:r>
            <a:rPr lang="en-US" sz="2600" b="1" dirty="0"/>
            <a:t>MQTT</a:t>
          </a:r>
          <a:endParaRPr lang="en-US" sz="2600" dirty="0"/>
        </a:p>
      </dgm:t>
    </dgm:pt>
    <dgm:pt modelId="{B96F1D75-BB2E-44C0-AEA1-E7E0A8D412AB}" type="parTrans" cxnId="{D84958C2-6A06-41FE-8F84-28974DC1E110}">
      <dgm:prSet/>
      <dgm:spPr/>
      <dgm:t>
        <a:bodyPr/>
        <a:lstStyle/>
        <a:p>
          <a:endParaRPr lang="en-US"/>
        </a:p>
      </dgm:t>
    </dgm:pt>
    <dgm:pt modelId="{72331737-78A0-4DB0-AD28-26B19B488931}" type="sibTrans" cxnId="{D84958C2-6A06-41FE-8F84-28974DC1E110}">
      <dgm:prSet/>
      <dgm:spPr/>
      <dgm:t>
        <a:bodyPr/>
        <a:lstStyle/>
        <a:p>
          <a:endParaRPr lang="en-US"/>
        </a:p>
      </dgm:t>
    </dgm:pt>
    <dgm:pt modelId="{45AE5C9E-C202-4798-BA44-E7A8B7A8762C}">
      <dgm:prSet phldrT="[Testo]" custT="1"/>
      <dgm:spPr/>
      <dgm:t>
        <a:bodyPr/>
        <a:lstStyle/>
        <a:p>
          <a:r>
            <a:rPr lang="en-US" sz="1600" dirty="0"/>
            <a:t>Client/Server architecture</a:t>
          </a:r>
        </a:p>
      </dgm:t>
    </dgm:pt>
    <dgm:pt modelId="{38728D43-2A06-487A-955A-555B1A6EE808}" type="parTrans" cxnId="{7615D7CE-4C7D-43DA-92EB-0D8744CA51DF}">
      <dgm:prSet/>
      <dgm:spPr/>
      <dgm:t>
        <a:bodyPr/>
        <a:lstStyle/>
        <a:p>
          <a:endParaRPr lang="en-US"/>
        </a:p>
      </dgm:t>
    </dgm:pt>
    <dgm:pt modelId="{1793D5FD-5320-42F4-92CE-C455D5AD2AEB}" type="sibTrans" cxnId="{7615D7CE-4C7D-43DA-92EB-0D8744CA51DF}">
      <dgm:prSet/>
      <dgm:spPr/>
      <dgm:t>
        <a:bodyPr/>
        <a:lstStyle/>
        <a:p>
          <a:endParaRPr lang="en-US"/>
        </a:p>
      </dgm:t>
    </dgm:pt>
    <dgm:pt modelId="{B5C17100-6C40-4D6F-8070-0BAC4265F5CC}">
      <dgm:prSet phldrT="[Testo]" custT="1"/>
      <dgm:spPr/>
      <dgm:t>
        <a:bodyPr/>
        <a:lstStyle/>
        <a:p>
          <a:r>
            <a:rPr lang="en-US" sz="1600" dirty="0"/>
            <a:t>Request/</a:t>
          </a:r>
        </a:p>
        <a:p>
          <a:r>
            <a:rPr lang="en-US" sz="1600" dirty="0"/>
            <a:t>Response</a:t>
          </a:r>
        </a:p>
      </dgm:t>
    </dgm:pt>
    <dgm:pt modelId="{F7B34035-4B76-4DCD-BA89-820D8037C1CC}" type="parTrans" cxnId="{355EA782-1068-44FE-B749-09171966CD01}">
      <dgm:prSet/>
      <dgm:spPr/>
      <dgm:t>
        <a:bodyPr/>
        <a:lstStyle/>
        <a:p>
          <a:endParaRPr lang="en-US"/>
        </a:p>
      </dgm:t>
    </dgm:pt>
    <dgm:pt modelId="{DFEB9137-17EE-4FC6-90D1-DC10A37C83BA}" type="sibTrans" cxnId="{355EA782-1068-44FE-B749-09171966CD01}">
      <dgm:prSet/>
      <dgm:spPr/>
      <dgm:t>
        <a:bodyPr/>
        <a:lstStyle/>
        <a:p>
          <a:endParaRPr lang="en-US"/>
        </a:p>
      </dgm:t>
    </dgm:pt>
    <dgm:pt modelId="{23CFC7EB-81D2-4FCB-8B84-8318518625EB}">
      <dgm:prSet custT="1"/>
      <dgm:spPr/>
      <dgm:t>
        <a:bodyPr/>
        <a:lstStyle/>
        <a:p>
          <a:r>
            <a:rPr lang="en-US" sz="1600" dirty="0"/>
            <a:t>Quality of Service 0,1 and 2</a:t>
          </a:r>
        </a:p>
      </dgm:t>
    </dgm:pt>
    <dgm:pt modelId="{87B66455-92E7-44F0-B793-214B8A9FF377}" type="parTrans" cxnId="{93B508AF-46A8-496C-B556-3A8694BA7A33}">
      <dgm:prSet/>
      <dgm:spPr/>
      <dgm:t>
        <a:bodyPr/>
        <a:lstStyle/>
        <a:p>
          <a:endParaRPr lang="en-US"/>
        </a:p>
      </dgm:t>
    </dgm:pt>
    <dgm:pt modelId="{01C65ACD-CF19-417B-B087-84F5A07FD925}" type="sibTrans" cxnId="{93B508AF-46A8-496C-B556-3A8694BA7A33}">
      <dgm:prSet/>
      <dgm:spPr/>
      <dgm:t>
        <a:bodyPr/>
        <a:lstStyle/>
        <a:p>
          <a:endParaRPr lang="en-US"/>
        </a:p>
      </dgm:t>
    </dgm:pt>
    <dgm:pt modelId="{5E67C5D2-1165-4658-BEF9-F1E944613E82}">
      <dgm:prSet custT="1"/>
      <dgm:spPr/>
      <dgm:t>
        <a:bodyPr/>
        <a:lstStyle/>
        <a:p>
          <a:r>
            <a:rPr lang="en-US" sz="1600" dirty="0"/>
            <a:t>Lightweight</a:t>
          </a:r>
        </a:p>
      </dgm:t>
    </dgm:pt>
    <dgm:pt modelId="{E2014C10-F454-4BD5-9323-79472893D216}" type="parTrans" cxnId="{AF3EB608-CBB7-4284-B9EF-17BD3362DEFC}">
      <dgm:prSet/>
      <dgm:spPr/>
      <dgm:t>
        <a:bodyPr/>
        <a:lstStyle/>
        <a:p>
          <a:endParaRPr lang="en-US"/>
        </a:p>
      </dgm:t>
    </dgm:pt>
    <dgm:pt modelId="{EAFF27C7-B510-4183-9539-844E44BD9125}" type="sibTrans" cxnId="{AF3EB608-CBB7-4284-B9EF-17BD3362DEFC}">
      <dgm:prSet/>
      <dgm:spPr/>
      <dgm:t>
        <a:bodyPr/>
        <a:lstStyle/>
        <a:p>
          <a:endParaRPr lang="en-US"/>
        </a:p>
      </dgm:t>
    </dgm:pt>
    <dgm:pt modelId="{CC1CD855-737D-4351-80E8-94A3EDD6CA8C}">
      <dgm:prSet custT="1"/>
      <dgm:spPr/>
      <dgm:t>
        <a:bodyPr/>
        <a:lstStyle/>
        <a:p>
          <a:r>
            <a:rPr lang="en-US" sz="1600" dirty="0"/>
            <a:t>Limited Quality of Service</a:t>
          </a:r>
        </a:p>
      </dgm:t>
    </dgm:pt>
    <dgm:pt modelId="{788390F7-EFA1-44CB-A141-076F9EE25F0D}" type="parTrans" cxnId="{261763F2-7ED0-4F00-A21B-0B779273CBD6}">
      <dgm:prSet/>
      <dgm:spPr/>
      <dgm:t>
        <a:bodyPr/>
        <a:lstStyle/>
        <a:p>
          <a:endParaRPr lang="en-US"/>
        </a:p>
      </dgm:t>
    </dgm:pt>
    <dgm:pt modelId="{E6BEBFF8-7E47-4158-ACBF-0A1166CC2362}" type="sibTrans" cxnId="{261763F2-7ED0-4F00-A21B-0B779273CBD6}">
      <dgm:prSet/>
      <dgm:spPr/>
      <dgm:t>
        <a:bodyPr/>
        <a:lstStyle/>
        <a:p>
          <a:endParaRPr lang="en-US"/>
        </a:p>
      </dgm:t>
    </dgm:pt>
    <dgm:pt modelId="{B359D34C-9FA9-4708-AC4C-82AB491B8629}">
      <dgm:prSet custT="1"/>
      <dgm:spPr/>
      <dgm:t>
        <a:bodyPr/>
        <a:lstStyle/>
        <a:p>
          <a:r>
            <a:rPr lang="en-US" sz="1600" dirty="0"/>
            <a:t>Heavyweight</a:t>
          </a:r>
        </a:p>
      </dgm:t>
    </dgm:pt>
    <dgm:pt modelId="{6A48B0BC-4732-4CEF-B704-5E6191AAAC26}" type="parTrans" cxnId="{7B43F33B-5FDE-4B46-9A40-56616D2B3AA3}">
      <dgm:prSet/>
      <dgm:spPr/>
      <dgm:t>
        <a:bodyPr/>
        <a:lstStyle/>
        <a:p>
          <a:endParaRPr lang="en-US"/>
        </a:p>
      </dgm:t>
    </dgm:pt>
    <dgm:pt modelId="{6598EF4D-A5A0-4BC8-A721-61BDD9DE4E45}" type="sibTrans" cxnId="{7B43F33B-5FDE-4B46-9A40-56616D2B3AA3}">
      <dgm:prSet/>
      <dgm:spPr/>
      <dgm:t>
        <a:bodyPr/>
        <a:lstStyle/>
        <a:p>
          <a:endParaRPr lang="en-US"/>
        </a:p>
      </dgm:t>
    </dgm:pt>
    <dgm:pt modelId="{C7801A38-0077-47A7-B9F1-092EEDDDC252}" type="pres">
      <dgm:prSet presAssocID="{D4904FAD-D019-41D7-9A0F-AFDBDBEBB608}" presName="list" presStyleCnt="0">
        <dgm:presLayoutVars>
          <dgm:dir/>
          <dgm:animLvl val="lvl"/>
        </dgm:presLayoutVars>
      </dgm:prSet>
      <dgm:spPr/>
    </dgm:pt>
    <dgm:pt modelId="{B6F40D9B-70F0-447B-BE92-5C1FD6B28073}" type="pres">
      <dgm:prSet presAssocID="{E903E9B2-DD92-4C01-B085-6EA068A47512}" presName="posSpace" presStyleCnt="0"/>
      <dgm:spPr/>
    </dgm:pt>
    <dgm:pt modelId="{34D8C66A-01A2-4D1C-8F8C-74C8687E711E}" type="pres">
      <dgm:prSet presAssocID="{E903E9B2-DD92-4C01-B085-6EA068A47512}" presName="vertFlow" presStyleCnt="0"/>
      <dgm:spPr/>
    </dgm:pt>
    <dgm:pt modelId="{2508366C-7BC9-46ED-989F-0464D647D200}" type="pres">
      <dgm:prSet presAssocID="{E903E9B2-DD92-4C01-B085-6EA068A47512}" presName="topSpace" presStyleCnt="0"/>
      <dgm:spPr/>
    </dgm:pt>
    <dgm:pt modelId="{397C1E24-FF08-4A0F-89F3-03A9B0515DBF}" type="pres">
      <dgm:prSet presAssocID="{E903E9B2-DD92-4C01-B085-6EA068A47512}" presName="firstComp" presStyleCnt="0"/>
      <dgm:spPr/>
    </dgm:pt>
    <dgm:pt modelId="{24B511C6-C419-46A6-BC0A-E6AA5DB9E473}" type="pres">
      <dgm:prSet presAssocID="{E903E9B2-DD92-4C01-B085-6EA068A47512}" presName="firstChild" presStyleLbl="bgAccFollowNode1" presStyleIdx="0" presStyleCnt="8" custLinFactNeighborX="-17087" custLinFactNeighborY="-776"/>
      <dgm:spPr/>
    </dgm:pt>
    <dgm:pt modelId="{0C81A407-8E98-4C45-8C51-05EF98F0BE32}" type="pres">
      <dgm:prSet presAssocID="{E903E9B2-DD92-4C01-B085-6EA068A47512}" presName="firstChildTx" presStyleLbl="bgAccFollowNode1" presStyleIdx="0" presStyleCnt="8">
        <dgm:presLayoutVars>
          <dgm:bulletEnabled val="1"/>
        </dgm:presLayoutVars>
      </dgm:prSet>
      <dgm:spPr/>
    </dgm:pt>
    <dgm:pt modelId="{30DC3F94-E19E-4659-A9AB-6AC257F481CA}" type="pres">
      <dgm:prSet presAssocID="{C73DCA36-B80F-4353-9C26-577887CB9788}" presName="comp" presStyleCnt="0"/>
      <dgm:spPr/>
    </dgm:pt>
    <dgm:pt modelId="{2376E54D-BAF4-433D-8E05-58B4FF193838}" type="pres">
      <dgm:prSet presAssocID="{C73DCA36-B80F-4353-9C26-577887CB9788}" presName="child" presStyleLbl="bgAccFollowNode1" presStyleIdx="1" presStyleCnt="8" custLinFactNeighborX="-17087" custLinFactNeighborY="-776"/>
      <dgm:spPr/>
    </dgm:pt>
    <dgm:pt modelId="{82E733D5-90C8-4FF1-B9B9-C8D5C93E7D51}" type="pres">
      <dgm:prSet presAssocID="{C73DCA36-B80F-4353-9C26-577887CB9788}" presName="childTx" presStyleLbl="bgAccFollowNode1" presStyleIdx="1" presStyleCnt="8">
        <dgm:presLayoutVars>
          <dgm:bulletEnabled val="1"/>
        </dgm:presLayoutVars>
      </dgm:prSet>
      <dgm:spPr/>
    </dgm:pt>
    <dgm:pt modelId="{6FBB7D50-82B6-48FF-B5BC-BEEE1B0F50AA}" type="pres">
      <dgm:prSet presAssocID="{23CFC7EB-81D2-4FCB-8B84-8318518625EB}" presName="comp" presStyleCnt="0"/>
      <dgm:spPr/>
    </dgm:pt>
    <dgm:pt modelId="{108DDCCC-3B05-41A3-B9A3-6A8F8BF0C7A7}" type="pres">
      <dgm:prSet presAssocID="{23CFC7EB-81D2-4FCB-8B84-8318518625EB}" presName="child" presStyleLbl="bgAccFollowNode1" presStyleIdx="2" presStyleCnt="8" custLinFactNeighborX="-17087" custLinFactNeighborY="-776"/>
      <dgm:spPr/>
    </dgm:pt>
    <dgm:pt modelId="{9E6A6B3D-1EAC-47F2-8CAC-B967B6B1827E}" type="pres">
      <dgm:prSet presAssocID="{23CFC7EB-81D2-4FCB-8B84-8318518625EB}" presName="childTx" presStyleLbl="bgAccFollowNode1" presStyleIdx="2" presStyleCnt="8">
        <dgm:presLayoutVars>
          <dgm:bulletEnabled val="1"/>
        </dgm:presLayoutVars>
      </dgm:prSet>
      <dgm:spPr/>
    </dgm:pt>
    <dgm:pt modelId="{7A4D7403-3775-4479-BA53-4FF41237380D}" type="pres">
      <dgm:prSet presAssocID="{5E67C5D2-1165-4658-BEF9-F1E944613E82}" presName="comp" presStyleCnt="0"/>
      <dgm:spPr/>
    </dgm:pt>
    <dgm:pt modelId="{377697C7-F2E3-48D6-BCA6-99EBA675EA7F}" type="pres">
      <dgm:prSet presAssocID="{5E67C5D2-1165-4658-BEF9-F1E944613E82}" presName="child" presStyleLbl="bgAccFollowNode1" presStyleIdx="3" presStyleCnt="8" custLinFactNeighborX="-17087" custLinFactNeighborY="-776"/>
      <dgm:spPr/>
    </dgm:pt>
    <dgm:pt modelId="{54A0990C-7325-40E7-AE97-F7A861834FEF}" type="pres">
      <dgm:prSet presAssocID="{5E67C5D2-1165-4658-BEF9-F1E944613E82}" presName="childTx" presStyleLbl="bgAccFollowNode1" presStyleIdx="3" presStyleCnt="8">
        <dgm:presLayoutVars>
          <dgm:bulletEnabled val="1"/>
        </dgm:presLayoutVars>
      </dgm:prSet>
      <dgm:spPr/>
    </dgm:pt>
    <dgm:pt modelId="{5FE6D1E2-06ED-4A40-93EE-8E1863553439}" type="pres">
      <dgm:prSet presAssocID="{E903E9B2-DD92-4C01-B085-6EA068A47512}" presName="negSpace" presStyleCnt="0"/>
      <dgm:spPr/>
    </dgm:pt>
    <dgm:pt modelId="{C1B4FC69-4437-4C61-8F40-E7543EAB8EAD}" type="pres">
      <dgm:prSet presAssocID="{E903E9B2-DD92-4C01-B085-6EA068A47512}" presName="circle" presStyleLbl="node1" presStyleIdx="0" presStyleCnt="2" custScaleX="117903" custScaleY="106353" custLinFactNeighborX="-25886" custLinFactNeighborY="-776"/>
      <dgm:spPr/>
    </dgm:pt>
    <dgm:pt modelId="{E4223942-C937-4664-BED2-EF94A0FF9EA5}" type="pres">
      <dgm:prSet presAssocID="{964E0D7D-9844-45E0-8827-214270A7A496}" presName="transSpace" presStyleCnt="0"/>
      <dgm:spPr/>
    </dgm:pt>
    <dgm:pt modelId="{C1F109D9-CEFB-46BA-ADA2-B0B2874ADFE2}" type="pres">
      <dgm:prSet presAssocID="{18F55045-D4FC-4D1C-A272-5AD53976C60E}" presName="posSpace" presStyleCnt="0"/>
      <dgm:spPr/>
    </dgm:pt>
    <dgm:pt modelId="{22FF95CF-DF05-474E-9636-B8EC2F8DB37D}" type="pres">
      <dgm:prSet presAssocID="{18F55045-D4FC-4D1C-A272-5AD53976C60E}" presName="vertFlow" presStyleCnt="0"/>
      <dgm:spPr/>
    </dgm:pt>
    <dgm:pt modelId="{8744BBEC-D952-4040-A76D-11C018849BE6}" type="pres">
      <dgm:prSet presAssocID="{18F55045-D4FC-4D1C-A272-5AD53976C60E}" presName="topSpace" presStyleCnt="0"/>
      <dgm:spPr/>
    </dgm:pt>
    <dgm:pt modelId="{5AE34E02-38B1-49C8-B846-22CFE4A484F6}" type="pres">
      <dgm:prSet presAssocID="{18F55045-D4FC-4D1C-A272-5AD53976C60E}" presName="firstComp" presStyleCnt="0"/>
      <dgm:spPr/>
    </dgm:pt>
    <dgm:pt modelId="{7BB3A648-4739-46E1-8AC7-5B62F5F209F3}" type="pres">
      <dgm:prSet presAssocID="{18F55045-D4FC-4D1C-A272-5AD53976C60E}" presName="firstChild" presStyleLbl="bgAccFollowNode1" presStyleIdx="4" presStyleCnt="8"/>
      <dgm:spPr/>
    </dgm:pt>
    <dgm:pt modelId="{1FFE8759-920E-4959-ADC5-C8F630B6CAF2}" type="pres">
      <dgm:prSet presAssocID="{18F55045-D4FC-4D1C-A272-5AD53976C60E}" presName="firstChildTx" presStyleLbl="bgAccFollowNode1" presStyleIdx="4" presStyleCnt="8">
        <dgm:presLayoutVars>
          <dgm:bulletEnabled val="1"/>
        </dgm:presLayoutVars>
      </dgm:prSet>
      <dgm:spPr/>
    </dgm:pt>
    <dgm:pt modelId="{5E3BCD8C-19E4-4B6D-8F46-54E5F5BE0B13}" type="pres">
      <dgm:prSet presAssocID="{B5C17100-6C40-4D6F-8070-0BAC4265F5CC}" presName="comp" presStyleCnt="0"/>
      <dgm:spPr/>
    </dgm:pt>
    <dgm:pt modelId="{F99F7787-9A1E-43B5-A945-D8F47A22377E}" type="pres">
      <dgm:prSet presAssocID="{B5C17100-6C40-4D6F-8070-0BAC4265F5CC}" presName="child" presStyleLbl="bgAccFollowNode1" presStyleIdx="5" presStyleCnt="8"/>
      <dgm:spPr/>
    </dgm:pt>
    <dgm:pt modelId="{B015B75C-B9C2-45D6-9741-A744532BAEAF}" type="pres">
      <dgm:prSet presAssocID="{B5C17100-6C40-4D6F-8070-0BAC4265F5CC}" presName="childTx" presStyleLbl="bgAccFollowNode1" presStyleIdx="5" presStyleCnt="8">
        <dgm:presLayoutVars>
          <dgm:bulletEnabled val="1"/>
        </dgm:presLayoutVars>
      </dgm:prSet>
      <dgm:spPr/>
    </dgm:pt>
    <dgm:pt modelId="{67864595-1478-4C43-88C9-E88F45593F91}" type="pres">
      <dgm:prSet presAssocID="{CC1CD855-737D-4351-80E8-94A3EDD6CA8C}" presName="comp" presStyleCnt="0"/>
      <dgm:spPr/>
    </dgm:pt>
    <dgm:pt modelId="{6C9E4DB4-79A8-42B4-AD71-E0FDA2E715DC}" type="pres">
      <dgm:prSet presAssocID="{CC1CD855-737D-4351-80E8-94A3EDD6CA8C}" presName="child" presStyleLbl="bgAccFollowNode1" presStyleIdx="6" presStyleCnt="8"/>
      <dgm:spPr/>
    </dgm:pt>
    <dgm:pt modelId="{26E0828C-6DFF-47B4-981B-51F0937F1F60}" type="pres">
      <dgm:prSet presAssocID="{CC1CD855-737D-4351-80E8-94A3EDD6CA8C}" presName="childTx" presStyleLbl="bgAccFollowNode1" presStyleIdx="6" presStyleCnt="8">
        <dgm:presLayoutVars>
          <dgm:bulletEnabled val="1"/>
        </dgm:presLayoutVars>
      </dgm:prSet>
      <dgm:spPr/>
    </dgm:pt>
    <dgm:pt modelId="{44BD3562-5CCA-4644-8735-752784AC41FB}" type="pres">
      <dgm:prSet presAssocID="{B359D34C-9FA9-4708-AC4C-82AB491B8629}" presName="comp" presStyleCnt="0"/>
      <dgm:spPr/>
    </dgm:pt>
    <dgm:pt modelId="{47222BCF-EA8F-4957-8B32-7074E1725479}" type="pres">
      <dgm:prSet presAssocID="{B359D34C-9FA9-4708-AC4C-82AB491B8629}" presName="child" presStyleLbl="bgAccFollowNode1" presStyleIdx="7" presStyleCnt="8" custLinFactNeighborX="-1" custLinFactNeighborY="-776"/>
      <dgm:spPr/>
    </dgm:pt>
    <dgm:pt modelId="{C70E819A-D400-49DF-9665-7494C992A971}" type="pres">
      <dgm:prSet presAssocID="{B359D34C-9FA9-4708-AC4C-82AB491B8629}" presName="childTx" presStyleLbl="bgAccFollowNode1" presStyleIdx="7" presStyleCnt="8">
        <dgm:presLayoutVars>
          <dgm:bulletEnabled val="1"/>
        </dgm:presLayoutVars>
      </dgm:prSet>
      <dgm:spPr/>
    </dgm:pt>
    <dgm:pt modelId="{EF139666-C3BF-405F-B78F-40FB8FC4AC86}" type="pres">
      <dgm:prSet presAssocID="{18F55045-D4FC-4D1C-A272-5AD53976C60E}" presName="negSpace" presStyleCnt="0"/>
      <dgm:spPr/>
    </dgm:pt>
    <dgm:pt modelId="{FA3B265B-CDA5-410B-95E2-E58BB309B357}" type="pres">
      <dgm:prSet presAssocID="{18F55045-D4FC-4D1C-A272-5AD53976C60E}" presName="circle" presStyleLbl="node1" presStyleIdx="1" presStyleCnt="2" custScaleX="120639" custScaleY="116132" custLinFactNeighborX="-8061" custLinFactNeighborY="-777"/>
      <dgm:spPr/>
    </dgm:pt>
  </dgm:ptLst>
  <dgm:cxnLst>
    <dgm:cxn modelId="{DAF7C002-E3EA-47AB-840D-EFE3DCC022E3}" type="presOf" srcId="{18F55045-D4FC-4D1C-A272-5AD53976C60E}" destId="{FA3B265B-CDA5-410B-95E2-E58BB309B357}" srcOrd="0" destOrd="0" presId="urn:microsoft.com/office/officeart/2005/8/layout/hList9"/>
    <dgm:cxn modelId="{AF3EB608-CBB7-4284-B9EF-17BD3362DEFC}" srcId="{E903E9B2-DD92-4C01-B085-6EA068A47512}" destId="{5E67C5D2-1165-4658-BEF9-F1E944613E82}" srcOrd="3" destOrd="0" parTransId="{E2014C10-F454-4BD5-9323-79472893D216}" sibTransId="{EAFF27C7-B510-4183-9539-844E44BD9125}"/>
    <dgm:cxn modelId="{62E05027-4F78-4E76-A47B-B402120955B1}" srcId="{E903E9B2-DD92-4C01-B085-6EA068A47512}" destId="{0664ECEB-DCDB-4137-97FC-1DF52CC2FA57}" srcOrd="0" destOrd="0" parTransId="{7394C5BF-2AAF-4553-95F1-B3820CE44CED}" sibTransId="{D80A8386-B4D5-45F8-8446-FDB9880FF03B}"/>
    <dgm:cxn modelId="{24194A2F-5D0B-4E48-8E01-5EC0190995F8}" type="presOf" srcId="{0664ECEB-DCDB-4137-97FC-1DF52CC2FA57}" destId="{0C81A407-8E98-4C45-8C51-05EF98F0BE32}" srcOrd="1" destOrd="0" presId="urn:microsoft.com/office/officeart/2005/8/layout/hList9"/>
    <dgm:cxn modelId="{24F6EB30-DBF7-42F2-A0F0-21FB80EBD322}" type="presOf" srcId="{0664ECEB-DCDB-4137-97FC-1DF52CC2FA57}" destId="{24B511C6-C419-46A6-BC0A-E6AA5DB9E473}" srcOrd="0" destOrd="0" presId="urn:microsoft.com/office/officeart/2005/8/layout/hList9"/>
    <dgm:cxn modelId="{90575335-FBF8-4E35-8CF2-46D75B983708}" type="presOf" srcId="{CC1CD855-737D-4351-80E8-94A3EDD6CA8C}" destId="{6C9E4DB4-79A8-42B4-AD71-E0FDA2E715DC}" srcOrd="0" destOrd="0" presId="urn:microsoft.com/office/officeart/2005/8/layout/hList9"/>
    <dgm:cxn modelId="{7B43F33B-5FDE-4B46-9A40-56616D2B3AA3}" srcId="{18F55045-D4FC-4D1C-A272-5AD53976C60E}" destId="{B359D34C-9FA9-4708-AC4C-82AB491B8629}" srcOrd="3" destOrd="0" parTransId="{6A48B0BC-4732-4CEF-B704-5E6191AAAC26}" sibTransId="{6598EF4D-A5A0-4BC8-A721-61BDD9DE4E45}"/>
    <dgm:cxn modelId="{1740F55C-2B17-4659-BD01-C6428DBED671}" type="presOf" srcId="{B359D34C-9FA9-4708-AC4C-82AB491B8629}" destId="{C70E819A-D400-49DF-9665-7494C992A971}" srcOrd="1" destOrd="0" presId="urn:microsoft.com/office/officeart/2005/8/layout/hList9"/>
    <dgm:cxn modelId="{681EC34E-7E8E-409F-8032-EFFC654B368D}" type="presOf" srcId="{B5C17100-6C40-4D6F-8070-0BAC4265F5CC}" destId="{F99F7787-9A1E-43B5-A945-D8F47A22377E}" srcOrd="0" destOrd="0" presId="urn:microsoft.com/office/officeart/2005/8/layout/hList9"/>
    <dgm:cxn modelId="{5E161B59-9209-4BE3-8CBC-EEE527AE5FE3}" srcId="{E903E9B2-DD92-4C01-B085-6EA068A47512}" destId="{C73DCA36-B80F-4353-9C26-577887CB9788}" srcOrd="1" destOrd="0" parTransId="{2F885CDB-A54B-45F8-A7C1-7879BF03D9CD}" sibTransId="{830C8BE2-7E28-45CC-A9B2-1E576109ACC0}"/>
    <dgm:cxn modelId="{355EA782-1068-44FE-B749-09171966CD01}" srcId="{18F55045-D4FC-4D1C-A272-5AD53976C60E}" destId="{B5C17100-6C40-4D6F-8070-0BAC4265F5CC}" srcOrd="1" destOrd="0" parTransId="{F7B34035-4B76-4DCD-BA89-820D8037C1CC}" sibTransId="{DFEB9137-17EE-4FC6-90D1-DC10A37C83BA}"/>
    <dgm:cxn modelId="{55A8A685-AA36-4657-B14E-B88AA13BB11C}" type="presOf" srcId="{E903E9B2-DD92-4C01-B085-6EA068A47512}" destId="{C1B4FC69-4437-4C61-8F40-E7543EAB8EAD}" srcOrd="0" destOrd="0" presId="urn:microsoft.com/office/officeart/2005/8/layout/hList9"/>
    <dgm:cxn modelId="{CCA3109E-F6E6-4906-B8BC-653889F43E03}" type="presOf" srcId="{23CFC7EB-81D2-4FCB-8B84-8318518625EB}" destId="{108DDCCC-3B05-41A3-B9A3-6A8F8BF0C7A7}" srcOrd="0" destOrd="0" presId="urn:microsoft.com/office/officeart/2005/8/layout/hList9"/>
    <dgm:cxn modelId="{F2F5C4A0-6248-4789-B249-58CFCF4FA483}" type="presOf" srcId="{B359D34C-9FA9-4708-AC4C-82AB491B8629}" destId="{47222BCF-EA8F-4957-8B32-7074E1725479}" srcOrd="0" destOrd="0" presId="urn:microsoft.com/office/officeart/2005/8/layout/hList9"/>
    <dgm:cxn modelId="{870C67A5-06A2-404C-A802-11E2DA53077E}" type="presOf" srcId="{C73DCA36-B80F-4353-9C26-577887CB9788}" destId="{82E733D5-90C8-4FF1-B9B9-C8D5C93E7D51}" srcOrd="1" destOrd="0" presId="urn:microsoft.com/office/officeart/2005/8/layout/hList9"/>
    <dgm:cxn modelId="{93B508AF-46A8-496C-B556-3A8694BA7A33}" srcId="{E903E9B2-DD92-4C01-B085-6EA068A47512}" destId="{23CFC7EB-81D2-4FCB-8B84-8318518625EB}" srcOrd="2" destOrd="0" parTransId="{87B66455-92E7-44F0-B793-214B8A9FF377}" sibTransId="{01C65ACD-CF19-417B-B087-84F5A07FD925}"/>
    <dgm:cxn modelId="{B6C564B4-B187-429B-98D6-210551238FBF}" srcId="{D4904FAD-D019-41D7-9A0F-AFDBDBEBB608}" destId="{E903E9B2-DD92-4C01-B085-6EA068A47512}" srcOrd="0" destOrd="0" parTransId="{ACB07A10-7DFC-42DC-84F4-BBB35B1A1B75}" sibTransId="{964E0D7D-9844-45E0-8827-214270A7A496}"/>
    <dgm:cxn modelId="{EB4937B8-B0EE-470A-9E2D-9A865626EB6F}" type="presOf" srcId="{CC1CD855-737D-4351-80E8-94A3EDD6CA8C}" destId="{26E0828C-6DFF-47B4-981B-51F0937F1F60}" srcOrd="1" destOrd="0" presId="urn:microsoft.com/office/officeart/2005/8/layout/hList9"/>
    <dgm:cxn modelId="{D84958C2-6A06-41FE-8F84-28974DC1E110}" srcId="{D4904FAD-D019-41D7-9A0F-AFDBDBEBB608}" destId="{18F55045-D4FC-4D1C-A272-5AD53976C60E}" srcOrd="1" destOrd="0" parTransId="{B96F1D75-BB2E-44C0-AEA1-E7E0A8D412AB}" sibTransId="{72331737-78A0-4DB0-AD28-26B19B488931}"/>
    <dgm:cxn modelId="{7615D7CE-4C7D-43DA-92EB-0D8744CA51DF}" srcId="{18F55045-D4FC-4D1C-A272-5AD53976C60E}" destId="{45AE5C9E-C202-4798-BA44-E7A8B7A8762C}" srcOrd="0" destOrd="0" parTransId="{38728D43-2A06-487A-955A-555B1A6EE808}" sibTransId="{1793D5FD-5320-42F4-92CE-C455D5AD2AEB}"/>
    <dgm:cxn modelId="{CABF6FCF-DF01-4337-A895-DE39290E2C8B}" type="presOf" srcId="{B5C17100-6C40-4D6F-8070-0BAC4265F5CC}" destId="{B015B75C-B9C2-45D6-9741-A744532BAEAF}" srcOrd="1" destOrd="0" presId="urn:microsoft.com/office/officeart/2005/8/layout/hList9"/>
    <dgm:cxn modelId="{7BD29FD3-F15F-4EA5-85ED-018C91D4552D}" type="presOf" srcId="{45AE5C9E-C202-4798-BA44-E7A8B7A8762C}" destId="{7BB3A648-4739-46E1-8AC7-5B62F5F209F3}" srcOrd="0" destOrd="0" presId="urn:microsoft.com/office/officeart/2005/8/layout/hList9"/>
    <dgm:cxn modelId="{65A9F7D8-6950-4433-927C-F92A0590732A}" type="presOf" srcId="{D4904FAD-D019-41D7-9A0F-AFDBDBEBB608}" destId="{C7801A38-0077-47A7-B9F1-092EEDDDC252}" srcOrd="0" destOrd="0" presId="urn:microsoft.com/office/officeart/2005/8/layout/hList9"/>
    <dgm:cxn modelId="{F1F25BE8-5A74-4224-B6FE-9AA0F1393E83}" type="presOf" srcId="{5E67C5D2-1165-4658-BEF9-F1E944613E82}" destId="{54A0990C-7325-40E7-AE97-F7A861834FEF}" srcOrd="1" destOrd="0" presId="urn:microsoft.com/office/officeart/2005/8/layout/hList9"/>
    <dgm:cxn modelId="{9C0F64E9-6FB9-471D-B9D1-C302B3947AE1}" type="presOf" srcId="{5E67C5D2-1165-4658-BEF9-F1E944613E82}" destId="{377697C7-F2E3-48D6-BCA6-99EBA675EA7F}" srcOrd="0" destOrd="0" presId="urn:microsoft.com/office/officeart/2005/8/layout/hList9"/>
    <dgm:cxn modelId="{B50FA3ED-3DC0-4CFF-B2A1-E9A4A4738241}" type="presOf" srcId="{45AE5C9E-C202-4798-BA44-E7A8B7A8762C}" destId="{1FFE8759-920E-4959-ADC5-C8F630B6CAF2}" srcOrd="1" destOrd="0" presId="urn:microsoft.com/office/officeart/2005/8/layout/hList9"/>
    <dgm:cxn modelId="{452455F1-9252-488C-BAA8-A1EF8F97A989}" type="presOf" srcId="{C73DCA36-B80F-4353-9C26-577887CB9788}" destId="{2376E54D-BAF4-433D-8E05-58B4FF193838}" srcOrd="0" destOrd="0" presId="urn:microsoft.com/office/officeart/2005/8/layout/hList9"/>
    <dgm:cxn modelId="{3186B9F1-CBC3-4811-B82B-E2135506DC08}" type="presOf" srcId="{23CFC7EB-81D2-4FCB-8B84-8318518625EB}" destId="{9E6A6B3D-1EAC-47F2-8CAC-B967B6B1827E}" srcOrd="1" destOrd="0" presId="urn:microsoft.com/office/officeart/2005/8/layout/hList9"/>
    <dgm:cxn modelId="{261763F2-7ED0-4F00-A21B-0B779273CBD6}" srcId="{18F55045-D4FC-4D1C-A272-5AD53976C60E}" destId="{CC1CD855-737D-4351-80E8-94A3EDD6CA8C}" srcOrd="2" destOrd="0" parTransId="{788390F7-EFA1-44CB-A141-076F9EE25F0D}" sibTransId="{E6BEBFF8-7E47-4158-ACBF-0A1166CC2362}"/>
    <dgm:cxn modelId="{C56242B4-BF38-4D1F-90E3-5983E3F9534E}" type="presParOf" srcId="{C7801A38-0077-47A7-B9F1-092EEDDDC252}" destId="{B6F40D9B-70F0-447B-BE92-5C1FD6B28073}" srcOrd="0" destOrd="0" presId="urn:microsoft.com/office/officeart/2005/8/layout/hList9"/>
    <dgm:cxn modelId="{915DB568-9607-45FD-BD81-3ACCDE4F70B8}" type="presParOf" srcId="{C7801A38-0077-47A7-B9F1-092EEDDDC252}" destId="{34D8C66A-01A2-4D1C-8F8C-74C8687E711E}" srcOrd="1" destOrd="0" presId="urn:microsoft.com/office/officeart/2005/8/layout/hList9"/>
    <dgm:cxn modelId="{B4EED13D-D750-4D5F-AF66-DFCF986B8618}" type="presParOf" srcId="{34D8C66A-01A2-4D1C-8F8C-74C8687E711E}" destId="{2508366C-7BC9-46ED-989F-0464D647D200}" srcOrd="0" destOrd="0" presId="urn:microsoft.com/office/officeart/2005/8/layout/hList9"/>
    <dgm:cxn modelId="{028BCBB5-B06A-408D-8DD9-B6F2E489F2A6}" type="presParOf" srcId="{34D8C66A-01A2-4D1C-8F8C-74C8687E711E}" destId="{397C1E24-FF08-4A0F-89F3-03A9B0515DBF}" srcOrd="1" destOrd="0" presId="urn:microsoft.com/office/officeart/2005/8/layout/hList9"/>
    <dgm:cxn modelId="{43B237CB-86B4-4092-AA7A-DAAE61C4EF21}" type="presParOf" srcId="{397C1E24-FF08-4A0F-89F3-03A9B0515DBF}" destId="{24B511C6-C419-46A6-BC0A-E6AA5DB9E473}" srcOrd="0" destOrd="0" presId="urn:microsoft.com/office/officeart/2005/8/layout/hList9"/>
    <dgm:cxn modelId="{69431BAF-DB03-4179-ABF9-2572B308B086}" type="presParOf" srcId="{397C1E24-FF08-4A0F-89F3-03A9B0515DBF}" destId="{0C81A407-8E98-4C45-8C51-05EF98F0BE32}" srcOrd="1" destOrd="0" presId="urn:microsoft.com/office/officeart/2005/8/layout/hList9"/>
    <dgm:cxn modelId="{BB969844-C88F-4ECA-891D-41631D8FFFEA}" type="presParOf" srcId="{34D8C66A-01A2-4D1C-8F8C-74C8687E711E}" destId="{30DC3F94-E19E-4659-A9AB-6AC257F481CA}" srcOrd="2" destOrd="0" presId="urn:microsoft.com/office/officeart/2005/8/layout/hList9"/>
    <dgm:cxn modelId="{B3C3DCD4-C202-4EF8-95DC-A3F91D5CE2A1}" type="presParOf" srcId="{30DC3F94-E19E-4659-A9AB-6AC257F481CA}" destId="{2376E54D-BAF4-433D-8E05-58B4FF193838}" srcOrd="0" destOrd="0" presId="urn:microsoft.com/office/officeart/2005/8/layout/hList9"/>
    <dgm:cxn modelId="{9AEDCB88-839C-4800-B12A-9E2D451E8C59}" type="presParOf" srcId="{30DC3F94-E19E-4659-A9AB-6AC257F481CA}" destId="{82E733D5-90C8-4FF1-B9B9-C8D5C93E7D51}" srcOrd="1" destOrd="0" presId="urn:microsoft.com/office/officeart/2005/8/layout/hList9"/>
    <dgm:cxn modelId="{346292B0-5D74-4003-A46B-A21DBE1E2A24}" type="presParOf" srcId="{34D8C66A-01A2-4D1C-8F8C-74C8687E711E}" destId="{6FBB7D50-82B6-48FF-B5BC-BEEE1B0F50AA}" srcOrd="3" destOrd="0" presId="urn:microsoft.com/office/officeart/2005/8/layout/hList9"/>
    <dgm:cxn modelId="{F5375D3D-39EC-48B6-A982-48E66B035616}" type="presParOf" srcId="{6FBB7D50-82B6-48FF-B5BC-BEEE1B0F50AA}" destId="{108DDCCC-3B05-41A3-B9A3-6A8F8BF0C7A7}" srcOrd="0" destOrd="0" presId="urn:microsoft.com/office/officeart/2005/8/layout/hList9"/>
    <dgm:cxn modelId="{8D042B6F-E87C-4A22-B143-4E357464521D}" type="presParOf" srcId="{6FBB7D50-82B6-48FF-B5BC-BEEE1B0F50AA}" destId="{9E6A6B3D-1EAC-47F2-8CAC-B967B6B1827E}" srcOrd="1" destOrd="0" presId="urn:microsoft.com/office/officeart/2005/8/layout/hList9"/>
    <dgm:cxn modelId="{33914AB8-2592-4A12-9F17-27806E9453E8}" type="presParOf" srcId="{34D8C66A-01A2-4D1C-8F8C-74C8687E711E}" destId="{7A4D7403-3775-4479-BA53-4FF41237380D}" srcOrd="4" destOrd="0" presId="urn:microsoft.com/office/officeart/2005/8/layout/hList9"/>
    <dgm:cxn modelId="{5E78E624-F5D8-4864-8A0E-3E22FB057FAD}" type="presParOf" srcId="{7A4D7403-3775-4479-BA53-4FF41237380D}" destId="{377697C7-F2E3-48D6-BCA6-99EBA675EA7F}" srcOrd="0" destOrd="0" presId="urn:microsoft.com/office/officeart/2005/8/layout/hList9"/>
    <dgm:cxn modelId="{A4F70B04-0352-4011-868E-6411321E8042}" type="presParOf" srcId="{7A4D7403-3775-4479-BA53-4FF41237380D}" destId="{54A0990C-7325-40E7-AE97-F7A861834FEF}" srcOrd="1" destOrd="0" presId="urn:microsoft.com/office/officeart/2005/8/layout/hList9"/>
    <dgm:cxn modelId="{062A0CAE-83F7-4D7F-93DB-414B11275363}" type="presParOf" srcId="{C7801A38-0077-47A7-B9F1-092EEDDDC252}" destId="{5FE6D1E2-06ED-4A40-93EE-8E1863553439}" srcOrd="2" destOrd="0" presId="urn:microsoft.com/office/officeart/2005/8/layout/hList9"/>
    <dgm:cxn modelId="{2E6EDC03-E257-4768-82E9-4771E6858975}" type="presParOf" srcId="{C7801A38-0077-47A7-B9F1-092EEDDDC252}" destId="{C1B4FC69-4437-4C61-8F40-E7543EAB8EAD}" srcOrd="3" destOrd="0" presId="urn:microsoft.com/office/officeart/2005/8/layout/hList9"/>
    <dgm:cxn modelId="{354ACBD7-F338-42FC-8F10-8C4396C5BAEB}" type="presParOf" srcId="{C7801A38-0077-47A7-B9F1-092EEDDDC252}" destId="{E4223942-C937-4664-BED2-EF94A0FF9EA5}" srcOrd="4" destOrd="0" presId="urn:microsoft.com/office/officeart/2005/8/layout/hList9"/>
    <dgm:cxn modelId="{C4B13D53-B1B7-46C7-89B6-4AC43D397813}" type="presParOf" srcId="{C7801A38-0077-47A7-B9F1-092EEDDDC252}" destId="{C1F109D9-CEFB-46BA-ADA2-B0B2874ADFE2}" srcOrd="5" destOrd="0" presId="urn:microsoft.com/office/officeart/2005/8/layout/hList9"/>
    <dgm:cxn modelId="{15C3D95A-9AE3-4DFE-BF6A-5EF575AAE853}" type="presParOf" srcId="{C7801A38-0077-47A7-B9F1-092EEDDDC252}" destId="{22FF95CF-DF05-474E-9636-B8EC2F8DB37D}" srcOrd="6" destOrd="0" presId="urn:microsoft.com/office/officeart/2005/8/layout/hList9"/>
    <dgm:cxn modelId="{F8DEF84C-5A71-486D-9298-AD7EA92B0B2E}" type="presParOf" srcId="{22FF95CF-DF05-474E-9636-B8EC2F8DB37D}" destId="{8744BBEC-D952-4040-A76D-11C018849BE6}" srcOrd="0" destOrd="0" presId="urn:microsoft.com/office/officeart/2005/8/layout/hList9"/>
    <dgm:cxn modelId="{B0889E96-B8B0-472F-BAD5-78FDF61F1708}" type="presParOf" srcId="{22FF95CF-DF05-474E-9636-B8EC2F8DB37D}" destId="{5AE34E02-38B1-49C8-B846-22CFE4A484F6}" srcOrd="1" destOrd="0" presId="urn:microsoft.com/office/officeart/2005/8/layout/hList9"/>
    <dgm:cxn modelId="{E435921D-D5CC-4A3A-AA1D-0B58E6E2B310}" type="presParOf" srcId="{5AE34E02-38B1-49C8-B846-22CFE4A484F6}" destId="{7BB3A648-4739-46E1-8AC7-5B62F5F209F3}" srcOrd="0" destOrd="0" presId="urn:microsoft.com/office/officeart/2005/8/layout/hList9"/>
    <dgm:cxn modelId="{0D3A4C1D-104D-4081-9C5A-17D0019F3ACD}" type="presParOf" srcId="{5AE34E02-38B1-49C8-B846-22CFE4A484F6}" destId="{1FFE8759-920E-4959-ADC5-C8F630B6CAF2}" srcOrd="1" destOrd="0" presId="urn:microsoft.com/office/officeart/2005/8/layout/hList9"/>
    <dgm:cxn modelId="{F9526CD5-4B43-4F5D-955E-F5C2C1F0EFFB}" type="presParOf" srcId="{22FF95CF-DF05-474E-9636-B8EC2F8DB37D}" destId="{5E3BCD8C-19E4-4B6D-8F46-54E5F5BE0B13}" srcOrd="2" destOrd="0" presId="urn:microsoft.com/office/officeart/2005/8/layout/hList9"/>
    <dgm:cxn modelId="{4E9E316E-DC79-49F9-BA9A-15CD18FF1B2B}" type="presParOf" srcId="{5E3BCD8C-19E4-4B6D-8F46-54E5F5BE0B13}" destId="{F99F7787-9A1E-43B5-A945-D8F47A22377E}" srcOrd="0" destOrd="0" presId="urn:microsoft.com/office/officeart/2005/8/layout/hList9"/>
    <dgm:cxn modelId="{1CE2998B-B919-448F-95FD-5B3B430647ED}" type="presParOf" srcId="{5E3BCD8C-19E4-4B6D-8F46-54E5F5BE0B13}" destId="{B015B75C-B9C2-45D6-9741-A744532BAEAF}" srcOrd="1" destOrd="0" presId="urn:microsoft.com/office/officeart/2005/8/layout/hList9"/>
    <dgm:cxn modelId="{4420207D-5B7E-4175-B95B-F92A6ED31F72}" type="presParOf" srcId="{22FF95CF-DF05-474E-9636-B8EC2F8DB37D}" destId="{67864595-1478-4C43-88C9-E88F45593F91}" srcOrd="3" destOrd="0" presId="urn:microsoft.com/office/officeart/2005/8/layout/hList9"/>
    <dgm:cxn modelId="{CBA9A0D4-A2B8-4CAF-8134-BEC7855235C1}" type="presParOf" srcId="{67864595-1478-4C43-88C9-E88F45593F91}" destId="{6C9E4DB4-79A8-42B4-AD71-E0FDA2E715DC}" srcOrd="0" destOrd="0" presId="urn:microsoft.com/office/officeart/2005/8/layout/hList9"/>
    <dgm:cxn modelId="{CB00F0F3-A4E2-4597-B38D-622FB7227C78}" type="presParOf" srcId="{67864595-1478-4C43-88C9-E88F45593F91}" destId="{26E0828C-6DFF-47B4-981B-51F0937F1F60}" srcOrd="1" destOrd="0" presId="urn:microsoft.com/office/officeart/2005/8/layout/hList9"/>
    <dgm:cxn modelId="{DB8A2932-01DE-419B-BB00-BD5C93BDBFAD}" type="presParOf" srcId="{22FF95CF-DF05-474E-9636-B8EC2F8DB37D}" destId="{44BD3562-5CCA-4644-8735-752784AC41FB}" srcOrd="4" destOrd="0" presId="urn:microsoft.com/office/officeart/2005/8/layout/hList9"/>
    <dgm:cxn modelId="{C39BBEA9-21B7-44B1-82A3-A2B5CB011C21}" type="presParOf" srcId="{44BD3562-5CCA-4644-8735-752784AC41FB}" destId="{47222BCF-EA8F-4957-8B32-7074E1725479}" srcOrd="0" destOrd="0" presId="urn:microsoft.com/office/officeart/2005/8/layout/hList9"/>
    <dgm:cxn modelId="{0D337E34-8C9E-47E2-9205-9EC9EC41546B}" type="presParOf" srcId="{44BD3562-5CCA-4644-8735-752784AC41FB}" destId="{C70E819A-D400-49DF-9665-7494C992A971}" srcOrd="1" destOrd="0" presId="urn:microsoft.com/office/officeart/2005/8/layout/hList9"/>
    <dgm:cxn modelId="{32FF302D-F034-450C-813E-55FD8B017959}" type="presParOf" srcId="{C7801A38-0077-47A7-B9F1-092EEDDDC252}" destId="{EF139666-C3BF-405F-B78F-40FB8FC4AC86}" srcOrd="7" destOrd="0" presId="urn:microsoft.com/office/officeart/2005/8/layout/hList9"/>
    <dgm:cxn modelId="{1F7D1B1A-B4A7-4887-AFB0-541545FC034A}" type="presParOf" srcId="{C7801A38-0077-47A7-B9F1-092EEDDDC252}" destId="{FA3B265B-CDA5-410B-95E2-E58BB309B35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9BDAE-E0E4-48CE-A2B7-3FD34F4A99CB}" type="doc">
      <dgm:prSet loTypeId="urn:microsoft.com/office/officeart/2005/8/layout/chevron2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DFE300-0B29-490E-90F1-ACAD61DD3CCE}">
      <dgm:prSet phldrT="[Testo]"/>
      <dgm:spPr/>
      <dgm:t>
        <a:bodyPr/>
        <a:lstStyle/>
        <a:p>
          <a:r>
            <a:rPr lang="en-US" dirty="0"/>
            <a:t>What is it?</a:t>
          </a:r>
        </a:p>
      </dgm:t>
    </dgm:pt>
    <dgm:pt modelId="{21BF97FF-A6C0-48DB-AC1B-40DEC34C3D85}" type="parTrans" cxnId="{D5D45F47-A4A8-49BC-90B9-ABA17ED975E0}">
      <dgm:prSet/>
      <dgm:spPr/>
      <dgm:t>
        <a:bodyPr/>
        <a:lstStyle/>
        <a:p>
          <a:endParaRPr lang="en-US"/>
        </a:p>
      </dgm:t>
    </dgm:pt>
    <dgm:pt modelId="{285C5780-AAC7-4BB3-BE94-DA3628102C73}" type="sibTrans" cxnId="{D5D45F47-A4A8-49BC-90B9-ABA17ED975E0}">
      <dgm:prSet/>
      <dgm:spPr/>
      <dgm:t>
        <a:bodyPr/>
        <a:lstStyle/>
        <a:p>
          <a:endParaRPr lang="en-US"/>
        </a:p>
      </dgm:t>
    </dgm:pt>
    <dgm:pt modelId="{649FC464-34CB-4CF8-83BF-FE4BB5B7C670}">
      <dgm:prSet phldrT="[Testo]"/>
      <dgm:spPr/>
      <dgm:t>
        <a:bodyPr/>
        <a:lstStyle/>
        <a:p>
          <a:r>
            <a:rPr lang="en-US" b="0" i="0" dirty="0"/>
            <a:t>An easy-to-install application that enables you to build and share containerized applications and microservices</a:t>
          </a:r>
          <a:endParaRPr lang="en-US" dirty="0"/>
        </a:p>
      </dgm:t>
    </dgm:pt>
    <dgm:pt modelId="{E2F5EEBB-13F2-4884-AC65-1F78A97B0C3C}" type="parTrans" cxnId="{D933BDAD-4352-404B-848A-6374E7D17FE1}">
      <dgm:prSet/>
      <dgm:spPr/>
      <dgm:t>
        <a:bodyPr/>
        <a:lstStyle/>
        <a:p>
          <a:endParaRPr lang="en-US"/>
        </a:p>
      </dgm:t>
    </dgm:pt>
    <dgm:pt modelId="{679236A6-444B-47DA-8F5C-226743BACF82}" type="sibTrans" cxnId="{D933BDAD-4352-404B-848A-6374E7D17FE1}">
      <dgm:prSet/>
      <dgm:spPr/>
      <dgm:t>
        <a:bodyPr/>
        <a:lstStyle/>
        <a:p>
          <a:endParaRPr lang="en-US"/>
        </a:p>
      </dgm:t>
    </dgm:pt>
    <dgm:pt modelId="{C91DE357-3224-4B10-A69C-9A7332927F41}">
      <dgm:prSet phldrT="[Testo]"/>
      <dgm:spPr/>
      <dgm:t>
        <a:bodyPr/>
        <a:lstStyle/>
        <a:p>
          <a:r>
            <a:rPr lang="en-US" dirty="0"/>
            <a:t>Why?</a:t>
          </a:r>
        </a:p>
      </dgm:t>
    </dgm:pt>
    <dgm:pt modelId="{17A2FC5F-70E0-4E1D-99DC-AD1E23AF92AA}" type="parTrans" cxnId="{356EDE67-CDFF-4CFA-BD56-3CC13DFC5698}">
      <dgm:prSet/>
      <dgm:spPr/>
      <dgm:t>
        <a:bodyPr/>
        <a:lstStyle/>
        <a:p>
          <a:endParaRPr lang="en-US"/>
        </a:p>
      </dgm:t>
    </dgm:pt>
    <dgm:pt modelId="{9D7F6487-6E44-4776-9A03-C07DEAA18A03}" type="sibTrans" cxnId="{356EDE67-CDFF-4CFA-BD56-3CC13DFC5698}">
      <dgm:prSet/>
      <dgm:spPr/>
      <dgm:t>
        <a:bodyPr/>
        <a:lstStyle/>
        <a:p>
          <a:endParaRPr lang="en-US"/>
        </a:p>
      </dgm:t>
    </dgm:pt>
    <dgm:pt modelId="{25E2F490-3633-43BF-BAF6-0D62B1E3F5FC}">
      <dgm:prSet phldrT="[Testo]"/>
      <dgm:spPr/>
      <dgm:t>
        <a:bodyPr/>
        <a:lstStyle/>
        <a:p>
          <a:r>
            <a:rPr lang="en-US" b="0" i="0" dirty="0"/>
            <a:t>is used throughout the development lifecycle for fast, easy and portable application development</a:t>
          </a:r>
          <a:endParaRPr lang="en-US" dirty="0"/>
        </a:p>
      </dgm:t>
    </dgm:pt>
    <dgm:pt modelId="{D46F8406-4E6C-421F-A597-984B12736FCD}" type="parTrans" cxnId="{1F47BBD9-5D0F-4461-BBCC-C628B641BA93}">
      <dgm:prSet/>
      <dgm:spPr/>
      <dgm:t>
        <a:bodyPr/>
        <a:lstStyle/>
        <a:p>
          <a:endParaRPr lang="en-US"/>
        </a:p>
      </dgm:t>
    </dgm:pt>
    <dgm:pt modelId="{F7A04434-5216-44B1-9F66-2F360B1B7916}" type="sibTrans" cxnId="{1F47BBD9-5D0F-4461-BBCC-C628B641BA93}">
      <dgm:prSet/>
      <dgm:spPr/>
      <dgm:t>
        <a:bodyPr/>
        <a:lstStyle/>
        <a:p>
          <a:endParaRPr lang="en-US"/>
        </a:p>
      </dgm:t>
    </dgm:pt>
    <dgm:pt modelId="{C9068904-0B3A-4B8D-A3A2-3F068D8C88E5}" type="pres">
      <dgm:prSet presAssocID="{1659BDAE-E0E4-48CE-A2B7-3FD34F4A99CB}" presName="linearFlow" presStyleCnt="0">
        <dgm:presLayoutVars>
          <dgm:dir/>
          <dgm:animLvl val="lvl"/>
          <dgm:resizeHandles val="exact"/>
        </dgm:presLayoutVars>
      </dgm:prSet>
      <dgm:spPr/>
    </dgm:pt>
    <dgm:pt modelId="{A1E22086-C15E-4DC5-A0F4-B3C2979951A2}" type="pres">
      <dgm:prSet presAssocID="{A6DFE300-0B29-490E-90F1-ACAD61DD3CCE}" presName="composite" presStyleCnt="0"/>
      <dgm:spPr/>
    </dgm:pt>
    <dgm:pt modelId="{7BE9E91A-0634-481E-BA1A-01739BB6981C}" type="pres">
      <dgm:prSet presAssocID="{A6DFE300-0B29-490E-90F1-ACAD61DD3CC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F2C30C5-7900-4A80-9AF1-B8BE9999752F}" type="pres">
      <dgm:prSet presAssocID="{A6DFE300-0B29-490E-90F1-ACAD61DD3CCE}" presName="descendantText" presStyleLbl="alignAcc1" presStyleIdx="0" presStyleCnt="2">
        <dgm:presLayoutVars>
          <dgm:bulletEnabled val="1"/>
        </dgm:presLayoutVars>
      </dgm:prSet>
      <dgm:spPr/>
    </dgm:pt>
    <dgm:pt modelId="{364F969E-F310-4141-AE28-9B10385FFCCE}" type="pres">
      <dgm:prSet presAssocID="{285C5780-AAC7-4BB3-BE94-DA3628102C73}" presName="sp" presStyleCnt="0"/>
      <dgm:spPr/>
    </dgm:pt>
    <dgm:pt modelId="{5C7424F9-7A5D-4602-B64F-0286528AE1F5}" type="pres">
      <dgm:prSet presAssocID="{C91DE357-3224-4B10-A69C-9A7332927F41}" presName="composite" presStyleCnt="0"/>
      <dgm:spPr/>
    </dgm:pt>
    <dgm:pt modelId="{BE6666DA-647C-4994-B902-2D2F858CCEB1}" type="pres">
      <dgm:prSet presAssocID="{C91DE357-3224-4B10-A69C-9A7332927F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38BCFDA-ED78-4863-ACFD-A44BE27DDB6C}" type="pres">
      <dgm:prSet presAssocID="{C91DE357-3224-4B10-A69C-9A7332927F41}" presName="descendantText" presStyleLbl="alignAcc1" presStyleIdx="1" presStyleCnt="2" custLinFactNeighborY="2984">
        <dgm:presLayoutVars>
          <dgm:bulletEnabled val="1"/>
        </dgm:presLayoutVars>
      </dgm:prSet>
      <dgm:spPr/>
    </dgm:pt>
  </dgm:ptLst>
  <dgm:cxnLst>
    <dgm:cxn modelId="{EA738E2B-7E8F-4D62-82A1-198C3D1F9AEB}" type="presOf" srcId="{649FC464-34CB-4CF8-83BF-FE4BB5B7C670}" destId="{AF2C30C5-7900-4A80-9AF1-B8BE9999752F}" srcOrd="0" destOrd="0" presId="urn:microsoft.com/office/officeart/2005/8/layout/chevron2"/>
    <dgm:cxn modelId="{627DB261-0399-432B-A4FE-F2FA7956982F}" type="presOf" srcId="{C91DE357-3224-4B10-A69C-9A7332927F41}" destId="{BE6666DA-647C-4994-B902-2D2F858CCEB1}" srcOrd="0" destOrd="0" presId="urn:microsoft.com/office/officeart/2005/8/layout/chevron2"/>
    <dgm:cxn modelId="{D5D45F47-A4A8-49BC-90B9-ABA17ED975E0}" srcId="{1659BDAE-E0E4-48CE-A2B7-3FD34F4A99CB}" destId="{A6DFE300-0B29-490E-90F1-ACAD61DD3CCE}" srcOrd="0" destOrd="0" parTransId="{21BF97FF-A6C0-48DB-AC1B-40DEC34C3D85}" sibTransId="{285C5780-AAC7-4BB3-BE94-DA3628102C73}"/>
    <dgm:cxn modelId="{356EDE67-CDFF-4CFA-BD56-3CC13DFC5698}" srcId="{1659BDAE-E0E4-48CE-A2B7-3FD34F4A99CB}" destId="{C91DE357-3224-4B10-A69C-9A7332927F41}" srcOrd="1" destOrd="0" parTransId="{17A2FC5F-70E0-4E1D-99DC-AD1E23AF92AA}" sibTransId="{9D7F6487-6E44-4776-9A03-C07DEAA18A03}"/>
    <dgm:cxn modelId="{3F1B4A91-8CA6-4C22-878E-3DCE36BFDD67}" type="presOf" srcId="{1659BDAE-E0E4-48CE-A2B7-3FD34F4A99CB}" destId="{C9068904-0B3A-4B8D-A3A2-3F068D8C88E5}" srcOrd="0" destOrd="0" presId="urn:microsoft.com/office/officeart/2005/8/layout/chevron2"/>
    <dgm:cxn modelId="{D933BDAD-4352-404B-848A-6374E7D17FE1}" srcId="{A6DFE300-0B29-490E-90F1-ACAD61DD3CCE}" destId="{649FC464-34CB-4CF8-83BF-FE4BB5B7C670}" srcOrd="0" destOrd="0" parTransId="{E2F5EEBB-13F2-4884-AC65-1F78A97B0C3C}" sibTransId="{679236A6-444B-47DA-8F5C-226743BACF82}"/>
    <dgm:cxn modelId="{916830B0-3492-4F64-B9C2-4E82C07DDAEF}" type="presOf" srcId="{A6DFE300-0B29-490E-90F1-ACAD61DD3CCE}" destId="{7BE9E91A-0634-481E-BA1A-01739BB6981C}" srcOrd="0" destOrd="0" presId="urn:microsoft.com/office/officeart/2005/8/layout/chevron2"/>
    <dgm:cxn modelId="{CA064FC8-3261-4C98-BEEE-B453328FCE0B}" type="presOf" srcId="{25E2F490-3633-43BF-BAF6-0D62B1E3F5FC}" destId="{D38BCFDA-ED78-4863-ACFD-A44BE27DDB6C}" srcOrd="0" destOrd="0" presId="urn:microsoft.com/office/officeart/2005/8/layout/chevron2"/>
    <dgm:cxn modelId="{1F47BBD9-5D0F-4461-BBCC-C628B641BA93}" srcId="{C91DE357-3224-4B10-A69C-9A7332927F41}" destId="{25E2F490-3633-43BF-BAF6-0D62B1E3F5FC}" srcOrd="0" destOrd="0" parTransId="{D46F8406-4E6C-421F-A597-984B12736FCD}" sibTransId="{F7A04434-5216-44B1-9F66-2F360B1B7916}"/>
    <dgm:cxn modelId="{52498BB8-D4A0-4A73-8917-06D058455F64}" type="presParOf" srcId="{C9068904-0B3A-4B8D-A3A2-3F068D8C88E5}" destId="{A1E22086-C15E-4DC5-A0F4-B3C2979951A2}" srcOrd="0" destOrd="0" presId="urn:microsoft.com/office/officeart/2005/8/layout/chevron2"/>
    <dgm:cxn modelId="{22A057D3-CF69-412B-8185-84C83006B843}" type="presParOf" srcId="{A1E22086-C15E-4DC5-A0F4-B3C2979951A2}" destId="{7BE9E91A-0634-481E-BA1A-01739BB6981C}" srcOrd="0" destOrd="0" presId="urn:microsoft.com/office/officeart/2005/8/layout/chevron2"/>
    <dgm:cxn modelId="{91735336-338A-4796-B342-89D350AC5422}" type="presParOf" srcId="{A1E22086-C15E-4DC5-A0F4-B3C2979951A2}" destId="{AF2C30C5-7900-4A80-9AF1-B8BE9999752F}" srcOrd="1" destOrd="0" presId="urn:microsoft.com/office/officeart/2005/8/layout/chevron2"/>
    <dgm:cxn modelId="{FDBEDF00-60D1-4E2B-A492-7E099A11868F}" type="presParOf" srcId="{C9068904-0B3A-4B8D-A3A2-3F068D8C88E5}" destId="{364F969E-F310-4141-AE28-9B10385FFCCE}" srcOrd="1" destOrd="0" presId="urn:microsoft.com/office/officeart/2005/8/layout/chevron2"/>
    <dgm:cxn modelId="{BF1417FC-9159-4E2D-85A6-B2B9060BD916}" type="presParOf" srcId="{C9068904-0B3A-4B8D-A3A2-3F068D8C88E5}" destId="{5C7424F9-7A5D-4602-B64F-0286528AE1F5}" srcOrd="2" destOrd="0" presId="urn:microsoft.com/office/officeart/2005/8/layout/chevron2"/>
    <dgm:cxn modelId="{1F772AFF-9C3C-4ED6-8AFA-7B8CE5E23BC4}" type="presParOf" srcId="{5C7424F9-7A5D-4602-B64F-0286528AE1F5}" destId="{BE6666DA-647C-4994-B902-2D2F858CCEB1}" srcOrd="0" destOrd="0" presId="urn:microsoft.com/office/officeart/2005/8/layout/chevron2"/>
    <dgm:cxn modelId="{8643D998-20C7-498B-B81D-051E382DFBE6}" type="presParOf" srcId="{5C7424F9-7A5D-4602-B64F-0286528AE1F5}" destId="{D38BCFDA-ED78-4863-ACFD-A44BE27DDB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Convert data from sensor type to </a:t>
          </a:r>
          <a:r>
            <a:rPr lang="en-US" dirty="0" err="1"/>
            <a:t>SenMl</a:t>
          </a:r>
          <a:r>
            <a:rPr lang="en-US" dirty="0"/>
            <a:t> format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3E3784-C616-4B98-8174-446A6651B05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D77360B-A807-4A60-9DB6-FCC3AEAAB384}">
      <dgm:prSet phldrT="[Testo]"/>
      <dgm:spPr/>
      <dgm:t>
        <a:bodyPr/>
        <a:lstStyle/>
        <a:p>
          <a:r>
            <a:rPr lang="en-US" dirty="0"/>
            <a:t>Hearth rate</a:t>
          </a:r>
        </a:p>
      </dgm:t>
    </dgm:pt>
    <dgm:pt modelId="{8F117C94-4D6B-462D-94BF-3E35FCBF8A69}" type="parTrans" cxnId="{859B7BC7-F628-4F23-943F-5CDBF16256D3}">
      <dgm:prSet/>
      <dgm:spPr/>
      <dgm:t>
        <a:bodyPr/>
        <a:lstStyle/>
        <a:p>
          <a:endParaRPr lang="en-US"/>
        </a:p>
      </dgm:t>
    </dgm:pt>
    <dgm:pt modelId="{01354095-3013-4BEA-857F-16450F1962C1}" type="sibTrans" cxnId="{859B7BC7-F628-4F23-943F-5CDBF16256D3}">
      <dgm:prSet/>
      <dgm:spPr/>
      <dgm:t>
        <a:bodyPr/>
        <a:lstStyle/>
        <a:p>
          <a:endParaRPr lang="en-US"/>
        </a:p>
      </dgm:t>
    </dgm:pt>
    <dgm:pt modelId="{D77F53AB-A636-4AE4-9D3A-F26B7E0EBAED}">
      <dgm:prSet phldrT="[Testo]"/>
      <dgm:spPr/>
      <dgm:t>
        <a:bodyPr/>
        <a:lstStyle/>
        <a:p>
          <a:r>
            <a:rPr lang="en-US" dirty="0" err="1"/>
            <a:t>Glucosimeter</a:t>
          </a:r>
          <a:endParaRPr lang="en-US" dirty="0"/>
        </a:p>
      </dgm:t>
    </dgm:pt>
    <dgm:pt modelId="{BCEA52A8-4151-4B3C-8136-B7597717BC93}" type="parTrans" cxnId="{29A93F25-304D-4E85-B9C0-6A56CC24CB8E}">
      <dgm:prSet/>
      <dgm:spPr/>
      <dgm:t>
        <a:bodyPr/>
        <a:lstStyle/>
        <a:p>
          <a:endParaRPr lang="en-US"/>
        </a:p>
      </dgm:t>
    </dgm:pt>
    <dgm:pt modelId="{B3AC9F3C-5FF4-48B9-9EB5-07421B9E7D60}" type="sibTrans" cxnId="{29A93F25-304D-4E85-B9C0-6A56CC24CB8E}">
      <dgm:prSet/>
      <dgm:spPr/>
      <dgm:t>
        <a:bodyPr/>
        <a:lstStyle/>
        <a:p>
          <a:endParaRPr lang="en-US"/>
        </a:p>
      </dgm:t>
    </dgm:pt>
    <dgm:pt modelId="{3FB145D9-4E62-42EF-A5A6-D777A74E4ACC}">
      <dgm:prSet/>
      <dgm:spPr/>
      <dgm:t>
        <a:bodyPr/>
        <a:lstStyle/>
        <a:p>
          <a:r>
            <a:rPr lang="en-US" dirty="0"/>
            <a:t>airflow sensor</a:t>
          </a:r>
        </a:p>
      </dgm:t>
    </dgm:pt>
    <dgm:pt modelId="{040B5766-6845-4F78-8E1C-7670285CEA8F}" type="parTrans" cxnId="{D9475EC1-40B0-42C1-B9DB-F9DD3130357E}">
      <dgm:prSet/>
      <dgm:spPr/>
      <dgm:t>
        <a:bodyPr/>
        <a:lstStyle/>
        <a:p>
          <a:endParaRPr lang="en-US"/>
        </a:p>
      </dgm:t>
    </dgm:pt>
    <dgm:pt modelId="{EDEB613D-192F-4649-A89B-5C0EE3B6FF29}" type="sibTrans" cxnId="{D9475EC1-40B0-42C1-B9DB-F9DD3130357E}">
      <dgm:prSet/>
      <dgm:spPr/>
      <dgm:t>
        <a:bodyPr/>
        <a:lstStyle/>
        <a:p>
          <a:endParaRPr lang="en-US"/>
        </a:p>
      </dgm:t>
    </dgm:pt>
    <dgm:pt modelId="{F1126FE0-552E-4DEA-A447-D8A6048C15D9}" type="pres">
      <dgm:prSet presAssocID="{7B3E3784-C616-4B98-8174-446A6651B055}" presName="Name0" presStyleCnt="0">
        <dgm:presLayoutVars>
          <dgm:chMax val="7"/>
          <dgm:chPref val="7"/>
          <dgm:dir/>
        </dgm:presLayoutVars>
      </dgm:prSet>
      <dgm:spPr/>
    </dgm:pt>
    <dgm:pt modelId="{82D666CE-F6AF-438A-A042-58508AB88937}" type="pres">
      <dgm:prSet presAssocID="{7B3E3784-C616-4B98-8174-446A6651B055}" presName="Name1" presStyleCnt="0"/>
      <dgm:spPr/>
    </dgm:pt>
    <dgm:pt modelId="{CCD877C7-4B29-4505-9C9C-4C8EC1B1353A}" type="pres">
      <dgm:prSet presAssocID="{7B3E3784-C616-4B98-8174-446A6651B055}" presName="cycle" presStyleCnt="0"/>
      <dgm:spPr/>
    </dgm:pt>
    <dgm:pt modelId="{D6CF9DC4-F178-43F9-8CE6-0260D6D967C7}" type="pres">
      <dgm:prSet presAssocID="{7B3E3784-C616-4B98-8174-446A6651B055}" presName="srcNode" presStyleLbl="node1" presStyleIdx="0" presStyleCnt="3"/>
      <dgm:spPr/>
    </dgm:pt>
    <dgm:pt modelId="{77157FE6-BC07-45C7-A2DD-700D50C268F1}" type="pres">
      <dgm:prSet presAssocID="{7B3E3784-C616-4B98-8174-446A6651B055}" presName="conn" presStyleLbl="parChTrans1D2" presStyleIdx="0" presStyleCnt="1"/>
      <dgm:spPr/>
    </dgm:pt>
    <dgm:pt modelId="{22A665A4-A005-4469-949E-01DDB147BAA2}" type="pres">
      <dgm:prSet presAssocID="{7B3E3784-C616-4B98-8174-446A6651B055}" presName="extraNode" presStyleLbl="node1" presStyleIdx="0" presStyleCnt="3"/>
      <dgm:spPr/>
    </dgm:pt>
    <dgm:pt modelId="{1465DF48-8091-46EE-8E7A-D7245FBBD8C2}" type="pres">
      <dgm:prSet presAssocID="{7B3E3784-C616-4B98-8174-446A6651B055}" presName="dstNode" presStyleLbl="node1" presStyleIdx="0" presStyleCnt="3"/>
      <dgm:spPr/>
    </dgm:pt>
    <dgm:pt modelId="{8D3E8799-2690-4133-AC7C-9BD1C3B94DB1}" type="pres">
      <dgm:prSet presAssocID="{AD77360B-A807-4A60-9DB6-FCC3AEAAB384}" presName="text_1" presStyleLbl="node1" presStyleIdx="0" presStyleCnt="3">
        <dgm:presLayoutVars>
          <dgm:bulletEnabled val="1"/>
        </dgm:presLayoutVars>
      </dgm:prSet>
      <dgm:spPr/>
    </dgm:pt>
    <dgm:pt modelId="{FD05677C-62DC-401F-A49D-48A961D4358C}" type="pres">
      <dgm:prSet presAssocID="{AD77360B-A807-4A60-9DB6-FCC3AEAAB384}" presName="accent_1" presStyleCnt="0"/>
      <dgm:spPr/>
    </dgm:pt>
    <dgm:pt modelId="{D44FC083-5025-4604-A664-545A9DC5144D}" type="pres">
      <dgm:prSet presAssocID="{AD77360B-A807-4A60-9DB6-FCC3AEAAB384}" presName="accentRepeatNode" presStyleLbl="solidFgAcc1" presStyleIdx="0" presStyleCnt="3"/>
      <dgm:spPr/>
    </dgm:pt>
    <dgm:pt modelId="{DA5EC742-E1A7-4211-98F8-90AD157651F8}" type="pres">
      <dgm:prSet presAssocID="{D77F53AB-A636-4AE4-9D3A-F26B7E0EBAED}" presName="text_2" presStyleLbl="node1" presStyleIdx="1" presStyleCnt="3" custLinFactNeighborX="243">
        <dgm:presLayoutVars>
          <dgm:bulletEnabled val="1"/>
        </dgm:presLayoutVars>
      </dgm:prSet>
      <dgm:spPr/>
    </dgm:pt>
    <dgm:pt modelId="{0436EC8D-AB08-43C4-9C37-E967C1891516}" type="pres">
      <dgm:prSet presAssocID="{D77F53AB-A636-4AE4-9D3A-F26B7E0EBAED}" presName="accent_2" presStyleCnt="0"/>
      <dgm:spPr/>
    </dgm:pt>
    <dgm:pt modelId="{C9F9EA39-0155-43D9-B9BF-C2F74B2C122D}" type="pres">
      <dgm:prSet presAssocID="{D77F53AB-A636-4AE4-9D3A-F26B7E0EBAED}" presName="accentRepeatNode" presStyleLbl="solidFgAcc1" presStyleIdx="1" presStyleCnt="3"/>
      <dgm:spPr/>
    </dgm:pt>
    <dgm:pt modelId="{85586D8E-D007-4CC8-B2C4-13FE686A2616}" type="pres">
      <dgm:prSet presAssocID="{3FB145D9-4E62-42EF-A5A6-D777A74E4ACC}" presName="text_3" presStyleLbl="node1" presStyleIdx="2" presStyleCnt="3">
        <dgm:presLayoutVars>
          <dgm:bulletEnabled val="1"/>
        </dgm:presLayoutVars>
      </dgm:prSet>
      <dgm:spPr/>
    </dgm:pt>
    <dgm:pt modelId="{AB649F8E-BEBD-41BD-AEDA-9C5381696367}" type="pres">
      <dgm:prSet presAssocID="{3FB145D9-4E62-42EF-A5A6-D777A74E4ACC}" presName="accent_3" presStyleCnt="0"/>
      <dgm:spPr/>
    </dgm:pt>
    <dgm:pt modelId="{8C873F28-6CB9-4167-9651-203A41FA625C}" type="pres">
      <dgm:prSet presAssocID="{3FB145D9-4E62-42EF-A5A6-D777A74E4ACC}" presName="accentRepeatNode" presStyleLbl="solidFgAcc1" presStyleIdx="2" presStyleCnt="3"/>
      <dgm:spPr/>
    </dgm:pt>
  </dgm:ptLst>
  <dgm:cxnLst>
    <dgm:cxn modelId="{01FC1407-69C1-43EE-A66B-BD4254DD08C3}" type="presOf" srcId="{01354095-3013-4BEA-857F-16450F1962C1}" destId="{77157FE6-BC07-45C7-A2DD-700D50C268F1}" srcOrd="0" destOrd="0" presId="urn:microsoft.com/office/officeart/2008/layout/VerticalCurvedList"/>
    <dgm:cxn modelId="{53EB531B-004E-4C16-9FD7-C0C2F1C367DE}" type="presOf" srcId="{D77F53AB-A636-4AE4-9D3A-F26B7E0EBAED}" destId="{DA5EC742-E1A7-4211-98F8-90AD157651F8}" srcOrd="0" destOrd="0" presId="urn:microsoft.com/office/officeart/2008/layout/VerticalCurvedList"/>
    <dgm:cxn modelId="{29A93F25-304D-4E85-B9C0-6A56CC24CB8E}" srcId="{7B3E3784-C616-4B98-8174-446A6651B055}" destId="{D77F53AB-A636-4AE4-9D3A-F26B7E0EBAED}" srcOrd="1" destOrd="0" parTransId="{BCEA52A8-4151-4B3C-8136-B7597717BC93}" sibTransId="{B3AC9F3C-5FF4-48B9-9EB5-07421B9E7D60}"/>
    <dgm:cxn modelId="{46E73574-C693-49F9-AE0C-BE3E159AE480}" type="presOf" srcId="{3FB145D9-4E62-42EF-A5A6-D777A74E4ACC}" destId="{85586D8E-D007-4CC8-B2C4-13FE686A2616}" srcOrd="0" destOrd="0" presId="urn:microsoft.com/office/officeart/2008/layout/VerticalCurvedList"/>
    <dgm:cxn modelId="{D9475EC1-40B0-42C1-B9DB-F9DD3130357E}" srcId="{7B3E3784-C616-4B98-8174-446A6651B055}" destId="{3FB145D9-4E62-42EF-A5A6-D777A74E4ACC}" srcOrd="2" destOrd="0" parTransId="{040B5766-6845-4F78-8E1C-7670285CEA8F}" sibTransId="{EDEB613D-192F-4649-A89B-5C0EE3B6FF29}"/>
    <dgm:cxn modelId="{859B7BC7-F628-4F23-943F-5CDBF16256D3}" srcId="{7B3E3784-C616-4B98-8174-446A6651B055}" destId="{AD77360B-A807-4A60-9DB6-FCC3AEAAB384}" srcOrd="0" destOrd="0" parTransId="{8F117C94-4D6B-462D-94BF-3E35FCBF8A69}" sibTransId="{01354095-3013-4BEA-857F-16450F1962C1}"/>
    <dgm:cxn modelId="{0536E8CB-B9CF-4E18-9E76-67D83ED962F2}" type="presOf" srcId="{AD77360B-A807-4A60-9DB6-FCC3AEAAB384}" destId="{8D3E8799-2690-4133-AC7C-9BD1C3B94DB1}" srcOrd="0" destOrd="0" presId="urn:microsoft.com/office/officeart/2008/layout/VerticalCurvedList"/>
    <dgm:cxn modelId="{14C1EFFD-B590-4E4E-A962-AE011D6D530C}" type="presOf" srcId="{7B3E3784-C616-4B98-8174-446A6651B055}" destId="{F1126FE0-552E-4DEA-A447-D8A6048C15D9}" srcOrd="0" destOrd="0" presId="urn:microsoft.com/office/officeart/2008/layout/VerticalCurvedList"/>
    <dgm:cxn modelId="{D9E19BA4-6985-4C8C-843A-EB9F796D808E}" type="presParOf" srcId="{F1126FE0-552E-4DEA-A447-D8A6048C15D9}" destId="{82D666CE-F6AF-438A-A042-58508AB88937}" srcOrd="0" destOrd="0" presId="urn:microsoft.com/office/officeart/2008/layout/VerticalCurvedList"/>
    <dgm:cxn modelId="{37610BBA-9BC6-4869-9644-E3CF6D4EE427}" type="presParOf" srcId="{82D666CE-F6AF-438A-A042-58508AB88937}" destId="{CCD877C7-4B29-4505-9C9C-4C8EC1B1353A}" srcOrd="0" destOrd="0" presId="urn:microsoft.com/office/officeart/2008/layout/VerticalCurvedList"/>
    <dgm:cxn modelId="{A0E802F1-117B-4D9D-BCD1-43DF702198B9}" type="presParOf" srcId="{CCD877C7-4B29-4505-9C9C-4C8EC1B1353A}" destId="{D6CF9DC4-F178-43F9-8CE6-0260D6D967C7}" srcOrd="0" destOrd="0" presId="urn:microsoft.com/office/officeart/2008/layout/VerticalCurvedList"/>
    <dgm:cxn modelId="{CFC191F4-D974-4DBC-96F5-BD3A2976F48A}" type="presParOf" srcId="{CCD877C7-4B29-4505-9C9C-4C8EC1B1353A}" destId="{77157FE6-BC07-45C7-A2DD-700D50C268F1}" srcOrd="1" destOrd="0" presId="urn:microsoft.com/office/officeart/2008/layout/VerticalCurvedList"/>
    <dgm:cxn modelId="{A8A75B37-DED9-45E1-9BCD-7F3CA9B899D8}" type="presParOf" srcId="{CCD877C7-4B29-4505-9C9C-4C8EC1B1353A}" destId="{22A665A4-A005-4469-949E-01DDB147BAA2}" srcOrd="2" destOrd="0" presId="urn:microsoft.com/office/officeart/2008/layout/VerticalCurvedList"/>
    <dgm:cxn modelId="{7AA15471-C4B6-4907-99CB-5A873D818824}" type="presParOf" srcId="{CCD877C7-4B29-4505-9C9C-4C8EC1B1353A}" destId="{1465DF48-8091-46EE-8E7A-D7245FBBD8C2}" srcOrd="3" destOrd="0" presId="urn:microsoft.com/office/officeart/2008/layout/VerticalCurvedList"/>
    <dgm:cxn modelId="{2BA8313E-D392-49EE-B551-4F7C09E9C434}" type="presParOf" srcId="{82D666CE-F6AF-438A-A042-58508AB88937}" destId="{8D3E8799-2690-4133-AC7C-9BD1C3B94DB1}" srcOrd="1" destOrd="0" presId="urn:microsoft.com/office/officeart/2008/layout/VerticalCurvedList"/>
    <dgm:cxn modelId="{486CE233-F614-4842-B2E9-DE3F44BECE37}" type="presParOf" srcId="{82D666CE-F6AF-438A-A042-58508AB88937}" destId="{FD05677C-62DC-401F-A49D-48A961D4358C}" srcOrd="2" destOrd="0" presId="urn:microsoft.com/office/officeart/2008/layout/VerticalCurvedList"/>
    <dgm:cxn modelId="{8BACCBF3-F307-47FF-B6E1-D31B10B2404C}" type="presParOf" srcId="{FD05677C-62DC-401F-A49D-48A961D4358C}" destId="{D44FC083-5025-4604-A664-545A9DC5144D}" srcOrd="0" destOrd="0" presId="urn:microsoft.com/office/officeart/2008/layout/VerticalCurvedList"/>
    <dgm:cxn modelId="{2D62545F-A4DA-405B-9EA9-A7F758E05FB5}" type="presParOf" srcId="{82D666CE-F6AF-438A-A042-58508AB88937}" destId="{DA5EC742-E1A7-4211-98F8-90AD157651F8}" srcOrd="3" destOrd="0" presId="urn:microsoft.com/office/officeart/2008/layout/VerticalCurvedList"/>
    <dgm:cxn modelId="{90948226-9F72-4FCD-85A5-B16243610AD0}" type="presParOf" srcId="{82D666CE-F6AF-438A-A042-58508AB88937}" destId="{0436EC8D-AB08-43C4-9C37-E967C1891516}" srcOrd="4" destOrd="0" presId="urn:microsoft.com/office/officeart/2008/layout/VerticalCurvedList"/>
    <dgm:cxn modelId="{148BD97D-53D6-400F-B098-431011B51ECB}" type="presParOf" srcId="{0436EC8D-AB08-43C4-9C37-E967C1891516}" destId="{C9F9EA39-0155-43D9-B9BF-C2F74B2C122D}" srcOrd="0" destOrd="0" presId="urn:microsoft.com/office/officeart/2008/layout/VerticalCurvedList"/>
    <dgm:cxn modelId="{AB14A999-C69F-445C-B043-9B665A00E3BB}" type="presParOf" srcId="{82D666CE-F6AF-438A-A042-58508AB88937}" destId="{85586D8E-D007-4CC8-B2C4-13FE686A2616}" srcOrd="5" destOrd="0" presId="urn:microsoft.com/office/officeart/2008/layout/VerticalCurvedList"/>
    <dgm:cxn modelId="{5D1B78B5-35BF-471A-8229-83985329F28C}" type="presParOf" srcId="{82D666CE-F6AF-438A-A042-58508AB88937}" destId="{AB649F8E-BEBD-41BD-AEDA-9C5381696367}" srcOrd="6" destOrd="0" presId="urn:microsoft.com/office/officeart/2008/layout/VerticalCurvedList"/>
    <dgm:cxn modelId="{9A62DC3D-E9BF-45B9-94DB-99808BEEFE1E}" type="presParOf" srcId="{AB649F8E-BEBD-41BD-AEDA-9C5381696367}" destId="{8C873F28-6CB9-4167-9651-203A41FA62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4379936A-E3CF-4CD9-8D12-5F1DE0968B6F}">
      <dgm:prSet phldrT="[Testo]"/>
      <dgm:spPr/>
      <dgm:t>
        <a:bodyPr/>
        <a:lstStyle/>
        <a:p>
          <a:r>
            <a:rPr lang="en-US" dirty="0"/>
            <a:t>Telegram Bot</a:t>
          </a:r>
        </a:p>
      </dgm:t>
    </dgm:pt>
    <dgm:pt modelId="{00A909C9-7611-4F16-BA92-03205D93C6D0}" type="parTrans" cxnId="{63F9AFCF-5A00-4B3E-80EB-BC3A01AD47B0}">
      <dgm:prSet/>
      <dgm:spPr/>
      <dgm:t>
        <a:bodyPr/>
        <a:lstStyle/>
        <a:p>
          <a:endParaRPr lang="en-US"/>
        </a:p>
      </dgm:t>
    </dgm:pt>
    <dgm:pt modelId="{F2BE2C0E-96E5-4042-A970-16DF4997A5E6}" type="sibTrans" cxnId="{63F9AFCF-5A00-4B3E-80EB-BC3A01AD47B0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Critical Alert to clinician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9D7ED9C9-9258-49B3-8BFC-B30381CE986D}">
      <dgm:prSet phldrT="[Testo]"/>
      <dgm:spPr/>
      <dgm:t>
        <a:bodyPr/>
        <a:lstStyle/>
        <a:p>
          <a:r>
            <a:rPr lang="en-US" dirty="0"/>
            <a:t>Critical Alert to clinics</a:t>
          </a:r>
        </a:p>
      </dgm:t>
    </dgm:pt>
    <dgm:pt modelId="{B3CBC967-B399-4F48-8EC8-DCA24A3B6259}" type="parTrans" cxnId="{6F5F5D60-5278-41F1-89AC-7FF11A5311B7}">
      <dgm:prSet/>
      <dgm:spPr/>
      <dgm:t>
        <a:bodyPr/>
        <a:lstStyle/>
        <a:p>
          <a:endParaRPr lang="en-US"/>
        </a:p>
      </dgm:t>
    </dgm:pt>
    <dgm:pt modelId="{7E44F031-AD44-4F32-905D-5FF2D46B4606}" type="sibTrans" cxnId="{6F5F5D60-5278-41F1-89AC-7FF11A5311B7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Device Connector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/>
            <a:t>Location Service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C684D140-B688-4A4C-9552-B1BC8CB26140}">
      <dgm:prSet phldrT="[Testo]"/>
      <dgm:spPr/>
      <dgm:t>
        <a:bodyPr/>
        <a:lstStyle/>
        <a:p>
          <a:r>
            <a:rPr lang="en-US" dirty="0"/>
            <a:t>Clinic’s Client</a:t>
          </a:r>
        </a:p>
      </dgm:t>
    </dgm:pt>
    <dgm:pt modelId="{64D115FC-83BB-4085-AB07-18BB5E7764A0}" type="parTrans" cxnId="{987A8228-FFF1-4DF8-B217-86AC8372C111}">
      <dgm:prSet/>
      <dgm:spPr/>
      <dgm:t>
        <a:bodyPr/>
        <a:lstStyle/>
        <a:p>
          <a:endParaRPr lang="en-US"/>
        </a:p>
      </dgm:t>
    </dgm:pt>
    <dgm:pt modelId="{0BC36413-2FB7-48E2-8695-4F2AB7EA8E0B}" type="sibTrans" cxnId="{987A8228-FFF1-4DF8-B217-86AC8372C111}">
      <dgm:prSet/>
      <dgm:spPr/>
      <dgm:t>
        <a:bodyPr/>
        <a:lstStyle/>
        <a:p>
          <a:endParaRPr lang="en-US"/>
        </a:p>
      </dgm:t>
    </dgm:pt>
    <dgm:pt modelId="{6824B25A-B9BA-4B00-A0D2-04AD991A3AA6}">
      <dgm:prSet/>
      <dgm:spPr/>
      <dgm:t>
        <a:bodyPr/>
        <a:lstStyle/>
        <a:p>
          <a:r>
            <a:rPr lang="en-US"/>
            <a:t>Personal Alert</a:t>
          </a:r>
          <a:endParaRPr lang="en-US" dirty="0"/>
        </a:p>
      </dgm:t>
    </dgm:pt>
    <dgm:pt modelId="{D9206141-AE98-4AF5-84E5-9C58947591D0}" type="parTrans" cxnId="{D587B26A-C839-47E9-990B-157F7D897493}">
      <dgm:prSet/>
      <dgm:spPr/>
      <dgm:t>
        <a:bodyPr/>
        <a:lstStyle/>
        <a:p>
          <a:endParaRPr lang="en-US"/>
        </a:p>
      </dgm:t>
    </dgm:pt>
    <dgm:pt modelId="{C2E9FF58-2DB7-442F-B18D-413DA1702951}" type="sibTrans" cxnId="{D587B26A-C839-47E9-990B-157F7D897493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8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8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14CC9EC3-0AE2-40C2-A680-AF8778E9ABF0}" type="pres">
      <dgm:prSet presAssocID="{4379936A-E3CF-4CD9-8D12-5F1DE0968B6F}" presName="childNode" presStyleLbl="node1" presStyleIdx="2" presStyleCnt="8">
        <dgm:presLayoutVars>
          <dgm:bulletEnabled val="1"/>
        </dgm:presLayoutVars>
      </dgm:prSet>
      <dgm:spPr/>
    </dgm:pt>
    <dgm:pt modelId="{27A71137-A108-4B3A-AAF0-E0D84AF5B032}" type="pres">
      <dgm:prSet presAssocID="{4379936A-E3CF-4CD9-8D12-5F1DE0968B6F}" presName="aSpace2" presStyleCnt="0"/>
      <dgm:spPr/>
    </dgm:pt>
    <dgm:pt modelId="{EFDFFDC3-94EE-4F4E-903E-682CD7A88EBB}" type="pres">
      <dgm:prSet presAssocID="{C684D140-B688-4A4C-9552-B1BC8CB26140}" presName="childNode" presStyleLbl="node1" presStyleIdx="3" presStyleCnt="8">
        <dgm:presLayoutVars>
          <dgm:bulletEnabled val="1"/>
        </dgm:presLayoutVars>
      </dgm:prSet>
      <dgm:spPr/>
    </dgm:pt>
    <dgm:pt modelId="{241D305C-3A95-4835-9861-B5B88CE28BDA}" type="pres">
      <dgm:prSet presAssocID="{C684D140-B688-4A4C-9552-B1BC8CB26140}" presName="aSpace2" presStyleCnt="0"/>
      <dgm:spPr/>
    </dgm:pt>
    <dgm:pt modelId="{22673371-1E49-4CF7-AB68-62EF6E2F4B4D}" type="pres">
      <dgm:prSet presAssocID="{FE60A273-4136-4D5A-83EA-087F2D5C38A0}" presName="childNode" presStyleLbl="node1" presStyleIdx="4" presStyleCnt="8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5" presStyleCnt="8">
        <dgm:presLayoutVars>
          <dgm:bulletEnabled val="1"/>
        </dgm:presLayoutVars>
      </dgm:prSet>
      <dgm:spPr/>
    </dgm:pt>
    <dgm:pt modelId="{D49221E6-EF0F-4FB8-BD48-3122AF6144C9}" type="pres">
      <dgm:prSet presAssocID="{1EF54578-7704-4550-9D39-EC1B8CA79762}" presName="aSpace2" presStyleCnt="0"/>
      <dgm:spPr/>
    </dgm:pt>
    <dgm:pt modelId="{E98E8672-74B1-4244-92E4-2D2E08DB8CC4}" type="pres">
      <dgm:prSet presAssocID="{9D7ED9C9-9258-49B3-8BFC-B30381CE986D}" presName="childNode" presStyleLbl="node1" presStyleIdx="6" presStyleCnt="8">
        <dgm:presLayoutVars>
          <dgm:bulletEnabled val="1"/>
        </dgm:presLayoutVars>
      </dgm:prSet>
      <dgm:spPr/>
    </dgm:pt>
    <dgm:pt modelId="{E885D475-B797-4B20-B31A-A9F46C11635D}" type="pres">
      <dgm:prSet presAssocID="{9D7ED9C9-9258-49B3-8BFC-B30381CE986D}" presName="aSpace2" presStyleCnt="0"/>
      <dgm:spPr/>
    </dgm:pt>
    <dgm:pt modelId="{06A4DE60-7FA2-4BFD-B436-CF39837A2E48}" type="pres">
      <dgm:prSet presAssocID="{6824B25A-B9BA-4B00-A0D2-04AD991A3AA6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E67C980E-8688-4CAF-88E7-AA0BBE363733}" type="presOf" srcId="{C684D140-B688-4A4C-9552-B1BC8CB26140}" destId="{EFDFFDC3-94EE-4F4E-903E-682CD7A88EBB}" srcOrd="0" destOrd="0" presId="urn:microsoft.com/office/officeart/2005/8/layout/lProcess2"/>
    <dgm:cxn modelId="{67B75E19-4F61-4C5A-88B7-D2F6F5AD02DC}" type="presOf" srcId="{6824B25A-B9BA-4B00-A0D2-04AD991A3AA6}" destId="{06A4DE60-7FA2-4BFD-B436-CF39837A2E48}" srcOrd="0" destOrd="0" presId="urn:microsoft.com/office/officeart/2005/8/layout/lProcess2"/>
    <dgm:cxn modelId="{987A8228-FFF1-4DF8-B217-86AC8372C111}" srcId="{A14D84CB-80C8-4532-ACFC-888E6FF720E8}" destId="{C684D140-B688-4A4C-9552-B1BC8CB26140}" srcOrd="3" destOrd="0" parTransId="{64D115FC-83BB-4085-AB07-18BB5E7764A0}" sibTransId="{0BC36413-2FB7-48E2-8695-4F2AB7EA8E0B}"/>
    <dgm:cxn modelId="{6F5F5D60-5278-41F1-89AC-7FF11A5311B7}" srcId="{A41D68BB-C3C1-4ED2-A238-C30EAB374334}" destId="{9D7ED9C9-9258-49B3-8BFC-B30381CE986D}" srcOrd="1" destOrd="0" parTransId="{B3CBC967-B399-4F48-8EC8-DCA24A3B6259}" sibTransId="{7E44F031-AD44-4F32-905D-5FF2D46B4606}"/>
    <dgm:cxn modelId="{E5D8DD63-EA09-4117-A0A7-EF0BD00D704B}" type="presOf" srcId="{9D7ED9C9-9258-49B3-8BFC-B30381CE986D}" destId="{E98E8672-74B1-4244-92E4-2D2E08DB8CC4}" srcOrd="0" destOrd="0" presId="urn:microsoft.com/office/officeart/2005/8/layout/lProcess2"/>
    <dgm:cxn modelId="{D587B26A-C839-47E9-990B-157F7D897493}" srcId="{A41D68BB-C3C1-4ED2-A238-C30EAB374334}" destId="{6824B25A-B9BA-4B00-A0D2-04AD991A3AA6}" srcOrd="2" destOrd="0" parTransId="{D9206141-AE98-4AF5-84E5-9C58947591D0}" sibTransId="{C2E9FF58-2DB7-442F-B18D-413DA1702951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DFEAF559-C4A0-44E7-A55E-3AFDFEA3580E}" type="presOf" srcId="{4379936A-E3CF-4CD9-8D12-5F1DE0968B6F}" destId="{14CC9EC3-0AE2-40C2-A680-AF8778E9ABF0}" srcOrd="0" destOrd="0" presId="urn:microsoft.com/office/officeart/2005/8/layout/lProcess2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63F9AFCF-5A00-4B3E-80EB-BC3A01AD47B0}" srcId="{A14D84CB-80C8-4532-ACFC-888E6FF720E8}" destId="{4379936A-E3CF-4CD9-8D12-5F1DE0968B6F}" srcOrd="2" destOrd="0" parTransId="{00A909C9-7611-4F16-BA92-03205D93C6D0}" sibTransId="{F2BE2C0E-96E5-4042-A970-16DF4997A5E6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4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ED9F0AD7-5D1D-442A-896D-6ACD743CEBD6}" type="presParOf" srcId="{1E69EACE-C612-4199-A885-7316303C97A3}" destId="{14CC9EC3-0AE2-40C2-A680-AF8778E9ABF0}" srcOrd="4" destOrd="0" presId="urn:microsoft.com/office/officeart/2005/8/layout/lProcess2"/>
    <dgm:cxn modelId="{F03A5352-3537-4F58-B72E-FB53C26DF3DB}" type="presParOf" srcId="{1E69EACE-C612-4199-A885-7316303C97A3}" destId="{27A71137-A108-4B3A-AAF0-E0D84AF5B032}" srcOrd="5" destOrd="0" presId="urn:microsoft.com/office/officeart/2005/8/layout/lProcess2"/>
    <dgm:cxn modelId="{F1338572-69BA-411B-BCD2-9A49D8B9BB2C}" type="presParOf" srcId="{1E69EACE-C612-4199-A885-7316303C97A3}" destId="{EFDFFDC3-94EE-4F4E-903E-682CD7A88EBB}" srcOrd="6" destOrd="0" presId="urn:microsoft.com/office/officeart/2005/8/layout/lProcess2"/>
    <dgm:cxn modelId="{7EB42BAE-13CF-479A-92DC-21B60E5E80BA}" type="presParOf" srcId="{1E69EACE-C612-4199-A885-7316303C97A3}" destId="{241D305C-3A95-4835-9861-B5B88CE28BDA}" srcOrd="7" destOrd="0" presId="urn:microsoft.com/office/officeart/2005/8/layout/lProcess2"/>
    <dgm:cxn modelId="{407B2B3F-3B01-469D-A9E8-A4FB89B639B1}" type="presParOf" srcId="{1E69EACE-C612-4199-A885-7316303C97A3}" destId="{22673371-1E49-4CF7-AB68-62EF6E2F4B4D}" srcOrd="8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67577577-3644-4822-ACA1-81F60C16300D}" type="presParOf" srcId="{1BB2AE7A-CD26-4C29-B725-7F9CF188EECA}" destId="{D49221E6-EF0F-4FB8-BD48-3122AF6144C9}" srcOrd="1" destOrd="0" presId="urn:microsoft.com/office/officeart/2005/8/layout/lProcess2"/>
    <dgm:cxn modelId="{552347E3-8292-4568-BE3D-AB85A45C4556}" type="presParOf" srcId="{1BB2AE7A-CD26-4C29-B725-7F9CF188EECA}" destId="{E98E8672-74B1-4244-92E4-2D2E08DB8CC4}" srcOrd="2" destOrd="0" presId="urn:microsoft.com/office/officeart/2005/8/layout/lProcess2"/>
    <dgm:cxn modelId="{15779905-4D84-455E-9E1F-915C0D50448B}" type="presParOf" srcId="{1BB2AE7A-CD26-4C29-B725-7F9CF188EECA}" destId="{E885D475-B797-4B20-B31A-A9F46C11635D}" srcOrd="3" destOrd="0" presId="urn:microsoft.com/office/officeart/2005/8/layout/lProcess2"/>
    <dgm:cxn modelId="{2246338F-0068-409B-AA33-7A0B8E32E082}" type="presParOf" srcId="{1BB2AE7A-CD26-4C29-B725-7F9CF188EECA}" destId="{06A4DE60-7FA2-4BFD-B436-CF39837A2E4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23909B-58F2-44BB-874B-115DA36EF868}" type="doc">
      <dgm:prSet loTypeId="urn:microsoft.com/office/officeart/2005/8/layout/hierarchy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D77AF81-D49D-4F8F-9861-EFCB4FB0D25C}">
      <dgm:prSet phldrT="[Testo]"/>
      <dgm:spPr/>
      <dgm:t>
        <a:bodyPr/>
        <a:lstStyle/>
        <a:p>
          <a:r>
            <a:rPr lang="en-US" dirty="0"/>
            <a:t>Critical Alert</a:t>
          </a:r>
        </a:p>
      </dgm:t>
    </dgm:pt>
    <dgm:pt modelId="{D107F865-FD17-4383-AFFA-C93AB02BD28E}" type="parTrans" cxnId="{C3CAE417-319D-4204-85D4-D8E30EC71639}">
      <dgm:prSet/>
      <dgm:spPr/>
      <dgm:t>
        <a:bodyPr/>
        <a:lstStyle/>
        <a:p>
          <a:endParaRPr lang="en-US"/>
        </a:p>
      </dgm:t>
    </dgm:pt>
    <dgm:pt modelId="{BA6B4CC0-8B73-4191-A3C9-795893AD2771}" type="sibTrans" cxnId="{C3CAE417-319D-4204-85D4-D8E30EC71639}">
      <dgm:prSet/>
      <dgm:spPr/>
      <dgm:t>
        <a:bodyPr/>
        <a:lstStyle/>
        <a:p>
          <a:endParaRPr lang="en-US"/>
        </a:p>
      </dgm:t>
    </dgm:pt>
    <dgm:pt modelId="{58013CEB-C504-480C-9520-F4AA3FD4D483}">
      <dgm:prSet phldrT="[Testo]"/>
      <dgm:spPr/>
      <dgm:t>
        <a:bodyPr/>
        <a:lstStyle/>
        <a:p>
          <a:r>
            <a:rPr lang="en-US" dirty="0"/>
            <a:t>Send message to the clinician</a:t>
          </a:r>
        </a:p>
        <a:p>
          <a:endParaRPr lang="en-US" dirty="0"/>
        </a:p>
        <a:p>
          <a:endParaRPr lang="en-US" dirty="0"/>
        </a:p>
      </dgm:t>
    </dgm:pt>
    <dgm:pt modelId="{1E08EF47-E159-4A0C-AD32-7DC77E465E7A}" type="parTrans" cxnId="{34343158-53AC-4A05-B6E6-EAB64749E6D1}">
      <dgm:prSet/>
      <dgm:spPr/>
      <dgm:t>
        <a:bodyPr/>
        <a:lstStyle/>
        <a:p>
          <a:endParaRPr lang="en-US"/>
        </a:p>
      </dgm:t>
    </dgm:pt>
    <dgm:pt modelId="{E35E4B0C-589C-45DC-91D9-45522B49529A}" type="sibTrans" cxnId="{34343158-53AC-4A05-B6E6-EAB64749E6D1}">
      <dgm:prSet/>
      <dgm:spPr/>
      <dgm:t>
        <a:bodyPr/>
        <a:lstStyle/>
        <a:p>
          <a:endParaRPr lang="en-US"/>
        </a:p>
      </dgm:t>
    </dgm:pt>
    <dgm:pt modelId="{BFB4E127-08BB-4816-B044-36123032DF91}">
      <dgm:prSet phldrT="[Testo]"/>
      <dgm:spPr/>
      <dgm:t>
        <a:bodyPr/>
        <a:lstStyle/>
        <a:p>
          <a:r>
            <a:rPr lang="en-US" dirty="0"/>
            <a:t>Send message to the clinic</a:t>
          </a:r>
        </a:p>
        <a:p>
          <a:endParaRPr lang="en-US" dirty="0"/>
        </a:p>
        <a:p>
          <a:endParaRPr lang="en-US" dirty="0"/>
        </a:p>
      </dgm:t>
    </dgm:pt>
    <dgm:pt modelId="{95DD125F-F6D2-4402-987C-8FFAA59EEF9B}" type="parTrans" cxnId="{F811326E-68E3-4B2D-86EF-8470E2E3C03F}">
      <dgm:prSet/>
      <dgm:spPr/>
      <dgm:t>
        <a:bodyPr/>
        <a:lstStyle/>
        <a:p>
          <a:endParaRPr lang="en-US"/>
        </a:p>
      </dgm:t>
    </dgm:pt>
    <dgm:pt modelId="{16FB76D3-97F0-48FE-9318-E12AFCD2AD22}" type="sibTrans" cxnId="{F811326E-68E3-4B2D-86EF-8470E2E3C03F}">
      <dgm:prSet/>
      <dgm:spPr/>
      <dgm:t>
        <a:bodyPr/>
        <a:lstStyle/>
        <a:p>
          <a:endParaRPr lang="en-US"/>
        </a:p>
      </dgm:t>
    </dgm:pt>
    <dgm:pt modelId="{7322950D-BF7E-4A53-91A1-AE989CE878E4}">
      <dgm:prSet phldrT="[Testo]"/>
      <dgm:spPr/>
      <dgm:t>
        <a:bodyPr/>
        <a:lstStyle/>
        <a:p>
          <a:r>
            <a:rPr lang="en-US" dirty="0"/>
            <a:t>Personal Alert</a:t>
          </a:r>
        </a:p>
      </dgm:t>
    </dgm:pt>
    <dgm:pt modelId="{DD473589-D1A1-43B1-806D-2B69176B023E}" type="parTrans" cxnId="{94C83F76-EC99-4EE1-9148-BE3A63DC6DC1}">
      <dgm:prSet/>
      <dgm:spPr/>
      <dgm:t>
        <a:bodyPr/>
        <a:lstStyle/>
        <a:p>
          <a:endParaRPr lang="en-US"/>
        </a:p>
      </dgm:t>
    </dgm:pt>
    <dgm:pt modelId="{64E42D4E-3F7A-44B7-BBBB-ADCBAC571F73}" type="sibTrans" cxnId="{94C83F76-EC99-4EE1-9148-BE3A63DC6DC1}">
      <dgm:prSet/>
      <dgm:spPr/>
      <dgm:t>
        <a:bodyPr/>
        <a:lstStyle/>
        <a:p>
          <a:endParaRPr lang="en-US"/>
        </a:p>
      </dgm:t>
    </dgm:pt>
    <dgm:pt modelId="{BCBAF312-800F-41E6-9283-614A01CF9BDB}">
      <dgm:prSet phldrT="[Testo]"/>
      <dgm:spPr/>
      <dgm:t>
        <a:bodyPr/>
        <a:lstStyle/>
        <a:p>
          <a:r>
            <a:rPr lang="en-US" dirty="0"/>
            <a:t>Send message to the patient</a:t>
          </a:r>
        </a:p>
        <a:p>
          <a:endParaRPr lang="en-US" dirty="0"/>
        </a:p>
        <a:p>
          <a:endParaRPr lang="en-US" dirty="0"/>
        </a:p>
      </dgm:t>
    </dgm:pt>
    <dgm:pt modelId="{AD9DFC79-EF8C-4EAE-813D-8455CFEDFB86}" type="parTrans" cxnId="{EF238BFD-498A-42E9-BD79-CF6B1E0666B5}">
      <dgm:prSet/>
      <dgm:spPr/>
      <dgm:t>
        <a:bodyPr/>
        <a:lstStyle/>
        <a:p>
          <a:endParaRPr lang="en-US"/>
        </a:p>
      </dgm:t>
    </dgm:pt>
    <dgm:pt modelId="{AB8F776E-3BC5-49C8-86B7-56B0596138F0}" type="sibTrans" cxnId="{EF238BFD-498A-42E9-BD79-CF6B1E0666B5}">
      <dgm:prSet/>
      <dgm:spPr/>
      <dgm:t>
        <a:bodyPr/>
        <a:lstStyle/>
        <a:p>
          <a:endParaRPr lang="en-US"/>
        </a:p>
      </dgm:t>
    </dgm:pt>
    <dgm:pt modelId="{8E72C483-3A04-4E2E-9F07-1DB1A9F90A5D}" type="pres">
      <dgm:prSet presAssocID="{7823909B-58F2-44BB-874B-115DA36EF8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AA65EB-1FD6-4E87-8956-6ACEAB18C0DA}" type="pres">
      <dgm:prSet presAssocID="{DD77AF81-D49D-4F8F-9861-EFCB4FB0D25C}" presName="root" presStyleCnt="0"/>
      <dgm:spPr/>
    </dgm:pt>
    <dgm:pt modelId="{9B635338-80F7-4E99-A283-6A896FC878CF}" type="pres">
      <dgm:prSet presAssocID="{DD77AF81-D49D-4F8F-9861-EFCB4FB0D25C}" presName="rootComposite" presStyleCnt="0"/>
      <dgm:spPr/>
    </dgm:pt>
    <dgm:pt modelId="{3DD32A68-5960-41C5-BB0A-B186FC4A9CD1}" type="pres">
      <dgm:prSet presAssocID="{DD77AF81-D49D-4F8F-9861-EFCB4FB0D25C}" presName="rootText" presStyleLbl="node1" presStyleIdx="0" presStyleCnt="2"/>
      <dgm:spPr/>
    </dgm:pt>
    <dgm:pt modelId="{5D80EB92-590E-4ACB-B7DF-DC77EAB369B0}" type="pres">
      <dgm:prSet presAssocID="{DD77AF81-D49D-4F8F-9861-EFCB4FB0D25C}" presName="rootConnector" presStyleLbl="node1" presStyleIdx="0" presStyleCnt="2"/>
      <dgm:spPr/>
    </dgm:pt>
    <dgm:pt modelId="{A9098535-5195-4561-8D6C-9F3852583DA1}" type="pres">
      <dgm:prSet presAssocID="{DD77AF81-D49D-4F8F-9861-EFCB4FB0D25C}" presName="childShape" presStyleCnt="0"/>
      <dgm:spPr/>
    </dgm:pt>
    <dgm:pt modelId="{E5D6470C-6036-4618-AC95-34B3F3477488}" type="pres">
      <dgm:prSet presAssocID="{1E08EF47-E159-4A0C-AD32-7DC77E465E7A}" presName="Name13" presStyleLbl="parChTrans1D2" presStyleIdx="0" presStyleCnt="3"/>
      <dgm:spPr/>
    </dgm:pt>
    <dgm:pt modelId="{C1337F24-4528-4EFB-B75F-759BD716CB7C}" type="pres">
      <dgm:prSet presAssocID="{58013CEB-C504-480C-9520-F4AA3FD4D483}" presName="childText" presStyleLbl="bgAcc1" presStyleIdx="0" presStyleCnt="3">
        <dgm:presLayoutVars>
          <dgm:bulletEnabled val="1"/>
        </dgm:presLayoutVars>
      </dgm:prSet>
      <dgm:spPr/>
    </dgm:pt>
    <dgm:pt modelId="{6D9ED609-6B16-458A-A17D-0DDF177019A7}" type="pres">
      <dgm:prSet presAssocID="{95DD125F-F6D2-4402-987C-8FFAA59EEF9B}" presName="Name13" presStyleLbl="parChTrans1D2" presStyleIdx="1" presStyleCnt="3"/>
      <dgm:spPr/>
    </dgm:pt>
    <dgm:pt modelId="{DB9DE090-D61E-4823-B6EB-925429446689}" type="pres">
      <dgm:prSet presAssocID="{BFB4E127-08BB-4816-B044-36123032DF91}" presName="childText" presStyleLbl="bgAcc1" presStyleIdx="1" presStyleCnt="3">
        <dgm:presLayoutVars>
          <dgm:bulletEnabled val="1"/>
        </dgm:presLayoutVars>
      </dgm:prSet>
      <dgm:spPr/>
    </dgm:pt>
    <dgm:pt modelId="{A9B8B0B0-58D5-4B15-A0D2-F65491973DE0}" type="pres">
      <dgm:prSet presAssocID="{7322950D-BF7E-4A53-91A1-AE989CE878E4}" presName="root" presStyleCnt="0"/>
      <dgm:spPr/>
    </dgm:pt>
    <dgm:pt modelId="{FD78D313-09DD-461F-9E5F-5AC81C105259}" type="pres">
      <dgm:prSet presAssocID="{7322950D-BF7E-4A53-91A1-AE989CE878E4}" presName="rootComposite" presStyleCnt="0"/>
      <dgm:spPr/>
    </dgm:pt>
    <dgm:pt modelId="{A89A8E7D-CA17-4F5D-B2C8-D2DF74386FAB}" type="pres">
      <dgm:prSet presAssocID="{7322950D-BF7E-4A53-91A1-AE989CE878E4}" presName="rootText" presStyleLbl="node1" presStyleIdx="1" presStyleCnt="2"/>
      <dgm:spPr/>
    </dgm:pt>
    <dgm:pt modelId="{F5DA7157-666A-4584-81EF-B18D91D40EF1}" type="pres">
      <dgm:prSet presAssocID="{7322950D-BF7E-4A53-91A1-AE989CE878E4}" presName="rootConnector" presStyleLbl="node1" presStyleIdx="1" presStyleCnt="2"/>
      <dgm:spPr/>
    </dgm:pt>
    <dgm:pt modelId="{5F3A9972-0FAD-4501-B08C-E609CF1B2E75}" type="pres">
      <dgm:prSet presAssocID="{7322950D-BF7E-4A53-91A1-AE989CE878E4}" presName="childShape" presStyleCnt="0"/>
      <dgm:spPr/>
    </dgm:pt>
    <dgm:pt modelId="{B01FB7D3-B1DD-4623-A790-0A364BE403AA}" type="pres">
      <dgm:prSet presAssocID="{AD9DFC79-EF8C-4EAE-813D-8455CFEDFB86}" presName="Name13" presStyleLbl="parChTrans1D2" presStyleIdx="2" presStyleCnt="3"/>
      <dgm:spPr/>
    </dgm:pt>
    <dgm:pt modelId="{89944458-7C49-46CB-8471-EA8591923080}" type="pres">
      <dgm:prSet presAssocID="{BCBAF312-800F-41E6-9283-614A01CF9BD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58E6311-4146-4E85-8366-CFE3863C18EE}" type="presOf" srcId="{7322950D-BF7E-4A53-91A1-AE989CE878E4}" destId="{A89A8E7D-CA17-4F5D-B2C8-D2DF74386FAB}" srcOrd="0" destOrd="0" presId="urn:microsoft.com/office/officeart/2005/8/layout/hierarchy3"/>
    <dgm:cxn modelId="{EEDBB516-13DD-4809-AF36-C48A6FCB9567}" type="presOf" srcId="{DD77AF81-D49D-4F8F-9861-EFCB4FB0D25C}" destId="{5D80EB92-590E-4ACB-B7DF-DC77EAB369B0}" srcOrd="1" destOrd="0" presId="urn:microsoft.com/office/officeart/2005/8/layout/hierarchy3"/>
    <dgm:cxn modelId="{C3CAE417-319D-4204-85D4-D8E30EC71639}" srcId="{7823909B-58F2-44BB-874B-115DA36EF868}" destId="{DD77AF81-D49D-4F8F-9861-EFCB4FB0D25C}" srcOrd="0" destOrd="0" parTransId="{D107F865-FD17-4383-AFFA-C93AB02BD28E}" sibTransId="{BA6B4CC0-8B73-4191-A3C9-795893AD2771}"/>
    <dgm:cxn modelId="{2B310734-AE4F-4386-B55A-5CFFDDA06029}" type="presOf" srcId="{1E08EF47-E159-4A0C-AD32-7DC77E465E7A}" destId="{E5D6470C-6036-4618-AC95-34B3F3477488}" srcOrd="0" destOrd="0" presId="urn:microsoft.com/office/officeart/2005/8/layout/hierarchy3"/>
    <dgm:cxn modelId="{67F0AF40-9032-432F-BED2-81F85EFDD9A4}" type="presOf" srcId="{BCBAF312-800F-41E6-9283-614A01CF9BDB}" destId="{89944458-7C49-46CB-8471-EA8591923080}" srcOrd="0" destOrd="0" presId="urn:microsoft.com/office/officeart/2005/8/layout/hierarchy3"/>
    <dgm:cxn modelId="{8978CF43-E8C7-4206-8D42-282F4B453200}" type="presOf" srcId="{58013CEB-C504-480C-9520-F4AA3FD4D483}" destId="{C1337F24-4528-4EFB-B75F-759BD716CB7C}" srcOrd="0" destOrd="0" presId="urn:microsoft.com/office/officeart/2005/8/layout/hierarchy3"/>
    <dgm:cxn modelId="{F811326E-68E3-4B2D-86EF-8470E2E3C03F}" srcId="{DD77AF81-D49D-4F8F-9861-EFCB4FB0D25C}" destId="{BFB4E127-08BB-4816-B044-36123032DF91}" srcOrd="1" destOrd="0" parTransId="{95DD125F-F6D2-4402-987C-8FFAA59EEF9B}" sibTransId="{16FB76D3-97F0-48FE-9318-E12AFCD2AD22}"/>
    <dgm:cxn modelId="{94C83F76-EC99-4EE1-9148-BE3A63DC6DC1}" srcId="{7823909B-58F2-44BB-874B-115DA36EF868}" destId="{7322950D-BF7E-4A53-91A1-AE989CE878E4}" srcOrd="1" destOrd="0" parTransId="{DD473589-D1A1-43B1-806D-2B69176B023E}" sibTransId="{64E42D4E-3F7A-44B7-BBBB-ADCBAC571F73}"/>
    <dgm:cxn modelId="{34343158-53AC-4A05-B6E6-EAB64749E6D1}" srcId="{DD77AF81-D49D-4F8F-9861-EFCB4FB0D25C}" destId="{58013CEB-C504-480C-9520-F4AA3FD4D483}" srcOrd="0" destOrd="0" parTransId="{1E08EF47-E159-4A0C-AD32-7DC77E465E7A}" sibTransId="{E35E4B0C-589C-45DC-91D9-45522B49529A}"/>
    <dgm:cxn modelId="{C48B0394-88DB-41CB-A8D5-0078BBFE79F2}" type="presOf" srcId="{95DD125F-F6D2-4402-987C-8FFAA59EEF9B}" destId="{6D9ED609-6B16-458A-A17D-0DDF177019A7}" srcOrd="0" destOrd="0" presId="urn:microsoft.com/office/officeart/2005/8/layout/hierarchy3"/>
    <dgm:cxn modelId="{CC1BE8B0-695D-4E70-9BF5-8FB3DF3B1B8C}" type="presOf" srcId="{7322950D-BF7E-4A53-91A1-AE989CE878E4}" destId="{F5DA7157-666A-4584-81EF-B18D91D40EF1}" srcOrd="1" destOrd="0" presId="urn:microsoft.com/office/officeart/2005/8/layout/hierarchy3"/>
    <dgm:cxn modelId="{AC2327B5-BEA5-40C5-8F5A-B1F08A4AB311}" type="presOf" srcId="{DD77AF81-D49D-4F8F-9861-EFCB4FB0D25C}" destId="{3DD32A68-5960-41C5-BB0A-B186FC4A9CD1}" srcOrd="0" destOrd="0" presId="urn:microsoft.com/office/officeart/2005/8/layout/hierarchy3"/>
    <dgm:cxn modelId="{4DE22FB9-A8E5-4F34-A027-08BB6A652931}" type="presOf" srcId="{7823909B-58F2-44BB-874B-115DA36EF868}" destId="{8E72C483-3A04-4E2E-9F07-1DB1A9F90A5D}" srcOrd="0" destOrd="0" presId="urn:microsoft.com/office/officeart/2005/8/layout/hierarchy3"/>
    <dgm:cxn modelId="{D4AC87CE-27EE-4DF9-B3E6-16BA18B552C0}" type="presOf" srcId="{BFB4E127-08BB-4816-B044-36123032DF91}" destId="{DB9DE090-D61E-4823-B6EB-925429446689}" srcOrd="0" destOrd="0" presId="urn:microsoft.com/office/officeart/2005/8/layout/hierarchy3"/>
    <dgm:cxn modelId="{EF238BFD-498A-42E9-BD79-CF6B1E0666B5}" srcId="{7322950D-BF7E-4A53-91A1-AE989CE878E4}" destId="{BCBAF312-800F-41E6-9283-614A01CF9BDB}" srcOrd="0" destOrd="0" parTransId="{AD9DFC79-EF8C-4EAE-813D-8455CFEDFB86}" sibTransId="{AB8F776E-3BC5-49C8-86B7-56B0596138F0}"/>
    <dgm:cxn modelId="{37B43AFF-1F74-4A16-B889-06C71EC54345}" type="presOf" srcId="{AD9DFC79-EF8C-4EAE-813D-8455CFEDFB86}" destId="{B01FB7D3-B1DD-4623-A790-0A364BE403AA}" srcOrd="0" destOrd="0" presId="urn:microsoft.com/office/officeart/2005/8/layout/hierarchy3"/>
    <dgm:cxn modelId="{C99FA862-A738-4E7A-A481-37F2865BFC4A}" type="presParOf" srcId="{8E72C483-3A04-4E2E-9F07-1DB1A9F90A5D}" destId="{D2AA65EB-1FD6-4E87-8956-6ACEAB18C0DA}" srcOrd="0" destOrd="0" presId="urn:microsoft.com/office/officeart/2005/8/layout/hierarchy3"/>
    <dgm:cxn modelId="{D9C889B3-3B69-439B-A892-44B136DADC26}" type="presParOf" srcId="{D2AA65EB-1FD6-4E87-8956-6ACEAB18C0DA}" destId="{9B635338-80F7-4E99-A283-6A896FC878CF}" srcOrd="0" destOrd="0" presId="urn:microsoft.com/office/officeart/2005/8/layout/hierarchy3"/>
    <dgm:cxn modelId="{4EF10529-B5B6-4FC1-A0C6-64C44C6EB052}" type="presParOf" srcId="{9B635338-80F7-4E99-A283-6A896FC878CF}" destId="{3DD32A68-5960-41C5-BB0A-B186FC4A9CD1}" srcOrd="0" destOrd="0" presId="urn:microsoft.com/office/officeart/2005/8/layout/hierarchy3"/>
    <dgm:cxn modelId="{56E056C2-269C-445E-BF74-68B066A9149A}" type="presParOf" srcId="{9B635338-80F7-4E99-A283-6A896FC878CF}" destId="{5D80EB92-590E-4ACB-B7DF-DC77EAB369B0}" srcOrd="1" destOrd="0" presId="urn:microsoft.com/office/officeart/2005/8/layout/hierarchy3"/>
    <dgm:cxn modelId="{26009F97-FCD9-41F2-88DD-E3443AD376F0}" type="presParOf" srcId="{D2AA65EB-1FD6-4E87-8956-6ACEAB18C0DA}" destId="{A9098535-5195-4561-8D6C-9F3852583DA1}" srcOrd="1" destOrd="0" presId="urn:microsoft.com/office/officeart/2005/8/layout/hierarchy3"/>
    <dgm:cxn modelId="{2AB7CF83-ABA0-4ED9-B8A2-4C9EE6C9879A}" type="presParOf" srcId="{A9098535-5195-4561-8D6C-9F3852583DA1}" destId="{E5D6470C-6036-4618-AC95-34B3F3477488}" srcOrd="0" destOrd="0" presId="urn:microsoft.com/office/officeart/2005/8/layout/hierarchy3"/>
    <dgm:cxn modelId="{73280721-2689-4DF2-9F30-AC1CA5E3C1B1}" type="presParOf" srcId="{A9098535-5195-4561-8D6C-9F3852583DA1}" destId="{C1337F24-4528-4EFB-B75F-759BD716CB7C}" srcOrd="1" destOrd="0" presId="urn:microsoft.com/office/officeart/2005/8/layout/hierarchy3"/>
    <dgm:cxn modelId="{5B5485FD-44B1-4E02-B7F1-61C190588B55}" type="presParOf" srcId="{A9098535-5195-4561-8D6C-9F3852583DA1}" destId="{6D9ED609-6B16-458A-A17D-0DDF177019A7}" srcOrd="2" destOrd="0" presId="urn:microsoft.com/office/officeart/2005/8/layout/hierarchy3"/>
    <dgm:cxn modelId="{F44FF12A-C912-41A9-B82A-B305B49D95E9}" type="presParOf" srcId="{A9098535-5195-4561-8D6C-9F3852583DA1}" destId="{DB9DE090-D61E-4823-B6EB-925429446689}" srcOrd="3" destOrd="0" presId="urn:microsoft.com/office/officeart/2005/8/layout/hierarchy3"/>
    <dgm:cxn modelId="{FD46F3D9-30FE-40D2-A496-58268E40B907}" type="presParOf" srcId="{8E72C483-3A04-4E2E-9F07-1DB1A9F90A5D}" destId="{A9B8B0B0-58D5-4B15-A0D2-F65491973DE0}" srcOrd="1" destOrd="0" presId="urn:microsoft.com/office/officeart/2005/8/layout/hierarchy3"/>
    <dgm:cxn modelId="{7583B034-3464-4B13-9E34-B6F13E02BDAF}" type="presParOf" srcId="{A9B8B0B0-58D5-4B15-A0D2-F65491973DE0}" destId="{FD78D313-09DD-461F-9E5F-5AC81C105259}" srcOrd="0" destOrd="0" presId="urn:microsoft.com/office/officeart/2005/8/layout/hierarchy3"/>
    <dgm:cxn modelId="{6AA05EDA-0B3F-4AE4-9C37-92518909E018}" type="presParOf" srcId="{FD78D313-09DD-461F-9E5F-5AC81C105259}" destId="{A89A8E7D-CA17-4F5D-B2C8-D2DF74386FAB}" srcOrd="0" destOrd="0" presId="urn:microsoft.com/office/officeart/2005/8/layout/hierarchy3"/>
    <dgm:cxn modelId="{B973A732-895B-474A-BF01-2C8E8D5307BB}" type="presParOf" srcId="{FD78D313-09DD-461F-9E5F-5AC81C105259}" destId="{F5DA7157-666A-4584-81EF-B18D91D40EF1}" srcOrd="1" destOrd="0" presId="urn:microsoft.com/office/officeart/2005/8/layout/hierarchy3"/>
    <dgm:cxn modelId="{C3F3CBD2-31F3-4A20-88C4-D6E07F0018E4}" type="presParOf" srcId="{A9B8B0B0-58D5-4B15-A0D2-F65491973DE0}" destId="{5F3A9972-0FAD-4501-B08C-E609CF1B2E75}" srcOrd="1" destOrd="0" presId="urn:microsoft.com/office/officeart/2005/8/layout/hierarchy3"/>
    <dgm:cxn modelId="{F4A2F946-F37F-4151-AE71-8B5750E3C880}" type="presParOf" srcId="{5F3A9972-0FAD-4501-B08C-E609CF1B2E75}" destId="{B01FB7D3-B1DD-4623-A790-0A364BE403AA}" srcOrd="0" destOrd="0" presId="urn:microsoft.com/office/officeart/2005/8/layout/hierarchy3"/>
    <dgm:cxn modelId="{90476D36-E35C-49B3-86A5-8ACE1113DBCF}" type="presParOf" srcId="{5F3A9972-0FAD-4501-B08C-E609CF1B2E75}" destId="{89944458-7C49-46CB-8471-EA859192308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Find the nearest clinic to the patient with the critical event incoming 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3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3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Catalog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Thingspeak</a:t>
          </a:r>
          <a:r>
            <a:rPr lang="en-US" sz="3300" kern="1200" dirty="0"/>
            <a:t> 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Telegram Bot</a:t>
          </a:r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Give a weekly recap to every clinicians about their patients</a:t>
          </a:r>
        </a:p>
      </dsp:txBody>
      <dsp:txXfrm>
        <a:off x="4813102" y="1533697"/>
        <a:ext cx="3028813" cy="29416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Catalog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85714"/>
            <a:satOff val="-9618"/>
            <a:lumOff val="1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Thingspeak</a:t>
          </a:r>
          <a:r>
            <a:rPr lang="en-US" sz="2300" kern="1200" dirty="0"/>
            <a:t> Adaptor</a:t>
          </a:r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71427"/>
            <a:satOff val="-19237"/>
            <a:lumOff val="3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Weekly Report</a:t>
          </a:r>
        </a:p>
      </dsp:txBody>
      <dsp:txXfrm>
        <a:off x="426167" y="3078918"/>
        <a:ext cx="3170829" cy="659291"/>
      </dsp:txXfrm>
    </dsp:sp>
    <dsp:sp modelId="{157221C4-91A1-4F4C-8DBE-6EEDAD58C28E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257141"/>
            <a:satOff val="-28855"/>
            <a:lumOff val="49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Telegram Bot?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585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342855"/>
            <a:satOff val="-38474"/>
            <a:lumOff val="65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Collect data from all the device connectors</a:t>
          </a:r>
        </a:p>
      </dsp:txBody>
      <dsp:txXfrm>
        <a:off x="4764035" y="1486038"/>
        <a:ext cx="3126947" cy="1364548"/>
      </dsp:txXfrm>
    </dsp:sp>
    <dsp:sp modelId="{C7553E6E-F98E-4451-B447-56646FA917DE}">
      <dsp:nvSpPr>
        <dsp:cNvPr id="0" name=""/>
        <dsp:cNvSpPr/>
      </dsp:nvSpPr>
      <dsp:spPr>
        <a:xfrm>
          <a:off x="4721582" y="3116032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Display the trend of each sensor of each patient in diagrams</a:t>
          </a:r>
        </a:p>
      </dsp:txBody>
      <dsp:txXfrm>
        <a:off x="4764035" y="3158485"/>
        <a:ext cx="3126947" cy="13645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Catalog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53571"/>
            <a:satOff val="-6012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Thingspeak</a:t>
          </a:r>
          <a:endParaRPr lang="en-US" sz="1600" kern="1200" dirty="0"/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Alert Service</a:t>
          </a:r>
        </a:p>
      </dsp:txBody>
      <dsp:txXfrm>
        <a:off x="426167" y="3078918"/>
        <a:ext cx="3170829" cy="659291"/>
      </dsp:txXfrm>
    </dsp:sp>
    <dsp:sp modelId="{8600A2FC-1686-4197-BB27-F7DB4FD9CA35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60713"/>
            <a:satOff val="-18034"/>
            <a:lumOff val="30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Weekly Report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086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Guarantee a user-friendly interface</a:t>
          </a:r>
        </a:p>
      </dsp:txBody>
      <dsp:txXfrm>
        <a:off x="4737871" y="1459375"/>
        <a:ext cx="3179275" cy="523554"/>
      </dsp:txXfrm>
    </dsp:sp>
    <dsp:sp modelId="{91A158D8-2BC8-4AE8-BD97-EEC1428E7FBE}">
      <dsp:nvSpPr>
        <dsp:cNvPr id="0" name=""/>
        <dsp:cNvSpPr/>
      </dsp:nvSpPr>
      <dsp:spPr>
        <a:xfrm>
          <a:off x="4721582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67855"/>
            <a:satOff val="-30058"/>
            <a:lumOff val="51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Advise clinicians in case of a critical alerts</a:t>
          </a:r>
        </a:p>
      </dsp:txBody>
      <dsp:txXfrm>
        <a:off x="4737871" y="2101067"/>
        <a:ext cx="3179275" cy="523554"/>
      </dsp:txXfrm>
    </dsp:sp>
    <dsp:sp modelId="{317E2E8E-B37E-422F-800C-BDF02F1D9563}">
      <dsp:nvSpPr>
        <dsp:cNvPr id="0" name=""/>
        <dsp:cNvSpPr/>
      </dsp:nvSpPr>
      <dsp:spPr>
        <a:xfrm>
          <a:off x="4721582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Advise patients in case of personal alerts </a:t>
          </a:r>
        </a:p>
      </dsp:txBody>
      <dsp:txXfrm>
        <a:off x="4737871" y="2742758"/>
        <a:ext cx="3179275" cy="523554"/>
      </dsp:txXfrm>
    </dsp:sp>
    <dsp:sp modelId="{302082E3-876E-456F-B783-E90E751C4BA6}">
      <dsp:nvSpPr>
        <dsp:cNvPr id="0" name=""/>
        <dsp:cNvSpPr/>
      </dsp:nvSpPr>
      <dsp:spPr>
        <a:xfrm>
          <a:off x="4721582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74997"/>
            <a:satOff val="-42081"/>
            <a:lumOff val="72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 weekly-reports to </a:t>
          </a:r>
          <a:r>
            <a:rPr lang="en-US" sz="1600" kern="1200" dirty="0" err="1"/>
            <a:t>clinitians</a:t>
          </a:r>
          <a:endParaRPr lang="en-US" sz="1600" kern="1200" dirty="0"/>
        </a:p>
      </dsp:txBody>
      <dsp:txXfrm>
        <a:off x="4737871" y="3384450"/>
        <a:ext cx="3179275" cy="523554"/>
      </dsp:txXfrm>
    </dsp:sp>
    <dsp:sp modelId="{C14D79DC-9F91-4C90-A6BF-861924B9F410}">
      <dsp:nvSpPr>
        <dsp:cNvPr id="0" name=""/>
        <dsp:cNvSpPr/>
      </dsp:nvSpPr>
      <dsp:spPr>
        <a:xfrm>
          <a:off x="4721582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Allow clinicians to monitor their patients as soon as they want</a:t>
          </a:r>
        </a:p>
      </dsp:txBody>
      <dsp:txXfrm>
        <a:off x="4737871" y="4026141"/>
        <a:ext cx="3179275" cy="5235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77226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Communicate with:</a:t>
          </a:r>
        </a:p>
      </dsp:txBody>
      <dsp:txXfrm>
        <a:off x="177226" y="0"/>
        <a:ext cx="4292277" cy="1133475"/>
      </dsp:txXfrm>
    </dsp:sp>
    <dsp:sp modelId="{106BACED-F543-4F65-B4AC-9F7E90F5D8FF}">
      <dsp:nvSpPr>
        <dsp:cNvPr id="0" name=""/>
        <dsp:cNvSpPr/>
      </dsp:nvSpPr>
      <dsp:spPr>
        <a:xfrm>
          <a:off x="433689" y="109821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Catalog</a:t>
          </a:r>
        </a:p>
      </dsp:txBody>
      <dsp:txXfrm>
        <a:off x="467055" y="1131577"/>
        <a:ext cx="3367090" cy="1072462"/>
      </dsp:txXfrm>
    </dsp:sp>
    <dsp:sp modelId="{22673371-1E49-4CF7-AB68-62EF6E2F4B4D}">
      <dsp:nvSpPr>
        <dsp:cNvPr id="0" name=""/>
        <dsp:cNvSpPr/>
      </dsp:nvSpPr>
      <dsp:spPr>
        <a:xfrm>
          <a:off x="433689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Alert Service</a:t>
          </a:r>
        </a:p>
      </dsp:txBody>
      <dsp:txXfrm>
        <a:off x="467055" y="2482402"/>
        <a:ext cx="3367090" cy="1072462"/>
      </dsp:txXfrm>
    </dsp:sp>
    <dsp:sp modelId="{322A4ED8-6609-4FE6-8845-A1A35334848C}">
      <dsp:nvSpPr>
        <dsp:cNvPr id="0" name=""/>
        <dsp:cNvSpPr/>
      </dsp:nvSpPr>
      <dsp:spPr>
        <a:xfrm>
          <a:off x="4618660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Scope:</a:t>
          </a:r>
        </a:p>
      </dsp:txBody>
      <dsp:txXfrm>
        <a:off x="4618660" y="0"/>
        <a:ext cx="4292277" cy="1133475"/>
      </dsp:txXfrm>
    </dsp:sp>
    <dsp:sp modelId="{24A372B5-412A-4B75-A5B3-D6449B1EAF0A}">
      <dsp:nvSpPr>
        <dsp:cNvPr id="0" name=""/>
        <dsp:cNvSpPr/>
      </dsp:nvSpPr>
      <dsp:spPr>
        <a:xfrm>
          <a:off x="5047888" y="113458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Guarantee a 24/7 supervision to patients</a:t>
          </a:r>
        </a:p>
      </dsp:txBody>
      <dsp:txXfrm>
        <a:off x="5081254" y="1167947"/>
        <a:ext cx="3367090" cy="1072462"/>
      </dsp:txXfrm>
    </dsp:sp>
    <dsp:sp modelId="{92E82E09-7F30-4ED5-83BA-F131EB5C2F5B}">
      <dsp:nvSpPr>
        <dsp:cNvPr id="0" name=""/>
        <dsp:cNvSpPr/>
      </dsp:nvSpPr>
      <dsp:spPr>
        <a:xfrm>
          <a:off x="5083393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Receive a message with longitude and latitude of the patient in critical condition </a:t>
          </a:r>
        </a:p>
      </dsp:txBody>
      <dsp:txXfrm>
        <a:off x="5116759" y="2482402"/>
        <a:ext cx="3367090" cy="1072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468411" y="-2569723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prevent critical events and/or guarantee an immediate response (such as stroke in cardiovascular patients) </a:t>
          </a:r>
        </a:p>
      </dsp:txBody>
      <dsp:txXfrm rot="-5400000">
        <a:off x="3745017" y="212788"/>
        <a:ext cx="6598691" cy="1092784"/>
      </dsp:txXfrm>
    </dsp:sp>
    <dsp:sp modelId="{000ACA61-DF68-4840-975C-5F607251CC82}">
      <dsp:nvSpPr>
        <dsp:cNvPr id="0" name=""/>
        <dsp:cNvSpPr/>
      </dsp:nvSpPr>
      <dsp:spPr>
        <a:xfrm>
          <a:off x="0" y="2293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1)Prevent</a:t>
          </a:r>
        </a:p>
      </dsp:txBody>
      <dsp:txXfrm>
        <a:off x="73896" y="76189"/>
        <a:ext cx="3597225" cy="1365981"/>
      </dsp:txXfrm>
    </dsp:sp>
    <dsp:sp modelId="{91C5CF05-64E6-4648-A43E-86893D81F3AF}">
      <dsp:nvSpPr>
        <dsp:cNvPr id="0" name=""/>
        <dsp:cNvSpPr/>
      </dsp:nvSpPr>
      <dsp:spPr>
        <a:xfrm rot="5400000">
          <a:off x="6468411" y="-980261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simplify personal therapies (such as insulin self-injection for diabetic people) </a:t>
          </a:r>
        </a:p>
      </dsp:txBody>
      <dsp:txXfrm rot="-5400000">
        <a:off x="3745017" y="1802250"/>
        <a:ext cx="6598691" cy="1092784"/>
      </dsp:txXfrm>
    </dsp:sp>
    <dsp:sp modelId="{D87C8040-5443-4355-84C6-DB8B185DAE9C}">
      <dsp:nvSpPr>
        <dsp:cNvPr id="0" name=""/>
        <dsp:cNvSpPr/>
      </dsp:nvSpPr>
      <dsp:spPr>
        <a:xfrm>
          <a:off x="0" y="1591755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2)Simplify</a:t>
          </a:r>
        </a:p>
      </dsp:txBody>
      <dsp:txXfrm>
        <a:off x="73896" y="1665651"/>
        <a:ext cx="3597225" cy="1365981"/>
      </dsp:txXfrm>
    </dsp:sp>
    <dsp:sp modelId="{1425CF26-054C-482C-B22E-FE3C7AE43322}">
      <dsp:nvSpPr>
        <dsp:cNvPr id="0" name=""/>
        <dsp:cNvSpPr/>
      </dsp:nvSpPr>
      <dsp:spPr>
        <a:xfrm rot="5400000">
          <a:off x="6468411" y="609200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automate signal acquisition for easier quantification of disease evolution (such as airflow sensor) </a:t>
          </a:r>
        </a:p>
      </dsp:txBody>
      <dsp:txXfrm rot="-5400000">
        <a:off x="3745017" y="3391712"/>
        <a:ext cx="6598691" cy="1092784"/>
      </dsp:txXfrm>
    </dsp:sp>
    <dsp:sp modelId="{BE79F12C-6ADB-4FE9-AC06-0D0EBC1703A3}">
      <dsp:nvSpPr>
        <dsp:cNvPr id="0" name=""/>
        <dsp:cNvSpPr/>
      </dsp:nvSpPr>
      <dsp:spPr>
        <a:xfrm>
          <a:off x="0" y="3181217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3)Automate</a:t>
          </a:r>
        </a:p>
      </dsp:txBody>
      <dsp:txXfrm>
        <a:off x="73896" y="3255113"/>
        <a:ext cx="3597225" cy="1365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511C6-C419-46A6-BC0A-E6AA5DB9E473}">
      <dsp:nvSpPr>
        <dsp:cNvPr id="0" name=""/>
        <dsp:cNvSpPr/>
      </dsp:nvSpPr>
      <dsp:spPr>
        <a:xfrm>
          <a:off x="2643650" y="449454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Client/Broker architecture</a:t>
          </a:r>
        </a:p>
      </dsp:txBody>
      <dsp:txXfrm>
        <a:off x="2918080" y="449454"/>
        <a:ext cx="1440758" cy="1144030"/>
      </dsp:txXfrm>
    </dsp:sp>
    <dsp:sp modelId="{2376E54D-BAF4-433D-8E05-58B4FF193838}">
      <dsp:nvSpPr>
        <dsp:cNvPr id="0" name=""/>
        <dsp:cNvSpPr/>
      </dsp:nvSpPr>
      <dsp:spPr>
        <a:xfrm>
          <a:off x="2643650" y="1593485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Publish/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Subscribe</a:t>
          </a:r>
        </a:p>
      </dsp:txBody>
      <dsp:txXfrm>
        <a:off x="2918080" y="1593485"/>
        <a:ext cx="1440758" cy="1144030"/>
      </dsp:txXfrm>
    </dsp:sp>
    <dsp:sp modelId="{108DDCCC-3B05-41A3-B9A3-6A8F8BF0C7A7}">
      <dsp:nvSpPr>
        <dsp:cNvPr id="0" name=""/>
        <dsp:cNvSpPr/>
      </dsp:nvSpPr>
      <dsp:spPr>
        <a:xfrm>
          <a:off x="2643650" y="2737516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Quality of Service 0,1 and 2</a:t>
          </a:r>
        </a:p>
      </dsp:txBody>
      <dsp:txXfrm>
        <a:off x="2918080" y="2737516"/>
        <a:ext cx="1440758" cy="1144030"/>
      </dsp:txXfrm>
    </dsp:sp>
    <dsp:sp modelId="{377697C7-F2E3-48D6-BCA6-99EBA675EA7F}">
      <dsp:nvSpPr>
        <dsp:cNvPr id="0" name=""/>
        <dsp:cNvSpPr/>
      </dsp:nvSpPr>
      <dsp:spPr>
        <a:xfrm>
          <a:off x="2643650" y="3881547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Lightweight</a:t>
          </a:r>
        </a:p>
      </dsp:txBody>
      <dsp:txXfrm>
        <a:off x="2918080" y="3881547"/>
        <a:ext cx="1440758" cy="1144030"/>
      </dsp:txXfrm>
    </dsp:sp>
    <dsp:sp modelId="{C1B4FC69-4437-4C61-8F40-E7543EAB8EAD}">
      <dsp:nvSpPr>
        <dsp:cNvPr id="0" name=""/>
        <dsp:cNvSpPr/>
      </dsp:nvSpPr>
      <dsp:spPr>
        <a:xfrm>
          <a:off x="1577963" y="0"/>
          <a:ext cx="1348172" cy="12161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REST</a:t>
          </a:r>
          <a:endParaRPr lang="en-US" sz="2400" kern="1200" dirty="0"/>
        </a:p>
      </dsp:txBody>
      <dsp:txXfrm>
        <a:off x="1775398" y="178094"/>
        <a:ext cx="953302" cy="859915"/>
      </dsp:txXfrm>
    </dsp:sp>
    <dsp:sp modelId="{7BB3A648-4739-46E1-8AC7-5B62F5F209F3}">
      <dsp:nvSpPr>
        <dsp:cNvPr id="0" name=""/>
        <dsp:cNvSpPr/>
      </dsp:nvSpPr>
      <dsp:spPr>
        <a:xfrm>
          <a:off x="6000085" y="458332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Client/Server architecture</a:t>
          </a:r>
        </a:p>
      </dsp:txBody>
      <dsp:txXfrm>
        <a:off x="6274516" y="458332"/>
        <a:ext cx="1440758" cy="1144030"/>
      </dsp:txXfrm>
    </dsp:sp>
    <dsp:sp modelId="{F99F7787-9A1E-43B5-A945-D8F47A22377E}">
      <dsp:nvSpPr>
        <dsp:cNvPr id="0" name=""/>
        <dsp:cNvSpPr/>
      </dsp:nvSpPr>
      <dsp:spPr>
        <a:xfrm>
          <a:off x="6000085" y="1602363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Request/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Response</a:t>
          </a:r>
        </a:p>
      </dsp:txBody>
      <dsp:txXfrm>
        <a:off x="6274516" y="1602363"/>
        <a:ext cx="1440758" cy="1144030"/>
      </dsp:txXfrm>
    </dsp:sp>
    <dsp:sp modelId="{6C9E4DB4-79A8-42B4-AD71-E0FDA2E715DC}">
      <dsp:nvSpPr>
        <dsp:cNvPr id="0" name=""/>
        <dsp:cNvSpPr/>
      </dsp:nvSpPr>
      <dsp:spPr>
        <a:xfrm>
          <a:off x="6000085" y="2746394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Limited Quality of Service</a:t>
          </a:r>
        </a:p>
      </dsp:txBody>
      <dsp:txXfrm>
        <a:off x="6274516" y="2746394"/>
        <a:ext cx="1440758" cy="1144030"/>
      </dsp:txXfrm>
    </dsp:sp>
    <dsp:sp modelId="{47222BCF-EA8F-4957-8B32-7074E1725479}">
      <dsp:nvSpPr>
        <dsp:cNvPr id="0" name=""/>
        <dsp:cNvSpPr/>
      </dsp:nvSpPr>
      <dsp:spPr>
        <a:xfrm>
          <a:off x="6000068" y="3881547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Heavyweight</a:t>
          </a:r>
        </a:p>
      </dsp:txBody>
      <dsp:txXfrm>
        <a:off x="6274498" y="3881547"/>
        <a:ext cx="1440758" cy="1144030"/>
      </dsp:txXfrm>
    </dsp:sp>
    <dsp:sp modelId="{FA3B265B-CDA5-410B-95E2-E58BB309B357}">
      <dsp:nvSpPr>
        <dsp:cNvPr id="0" name=""/>
        <dsp:cNvSpPr/>
      </dsp:nvSpPr>
      <dsp:spPr>
        <a:xfrm>
          <a:off x="4873317" y="0"/>
          <a:ext cx="1379457" cy="1327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MQTT</a:t>
          </a:r>
          <a:endParaRPr lang="en-US" sz="2600" kern="1200" dirty="0"/>
        </a:p>
      </dsp:txBody>
      <dsp:txXfrm>
        <a:off x="5075334" y="194470"/>
        <a:ext cx="975423" cy="9389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9E91A-0634-481E-BA1A-01739BB6981C}">
      <dsp:nvSpPr>
        <dsp:cNvPr id="0" name=""/>
        <dsp:cNvSpPr/>
      </dsp:nvSpPr>
      <dsp:spPr>
        <a:xfrm rot="5400000">
          <a:off x="-364752" y="367955"/>
          <a:ext cx="2431680" cy="17021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is it?</a:t>
          </a:r>
        </a:p>
      </dsp:txBody>
      <dsp:txXfrm rot="-5400000">
        <a:off x="0" y="854291"/>
        <a:ext cx="1702176" cy="729504"/>
      </dsp:txXfrm>
    </dsp:sp>
    <dsp:sp modelId="{AF2C30C5-7900-4A80-9AF1-B8BE9999752F}">
      <dsp:nvSpPr>
        <dsp:cNvPr id="0" name=""/>
        <dsp:cNvSpPr/>
      </dsp:nvSpPr>
      <dsp:spPr>
        <a:xfrm rot="5400000">
          <a:off x="3272811" y="-1567431"/>
          <a:ext cx="1580592" cy="47218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An easy-to-install application that enables you to build and share containerized applications and microservices</a:t>
          </a:r>
          <a:endParaRPr lang="en-US" sz="2200" kern="1200" dirty="0"/>
        </a:p>
      </dsp:txBody>
      <dsp:txXfrm rot="-5400000">
        <a:off x="1702177" y="80361"/>
        <a:ext cx="4644703" cy="1426276"/>
      </dsp:txXfrm>
    </dsp:sp>
    <dsp:sp modelId="{BE6666DA-647C-4994-B902-2D2F858CCEB1}">
      <dsp:nvSpPr>
        <dsp:cNvPr id="0" name=""/>
        <dsp:cNvSpPr/>
      </dsp:nvSpPr>
      <dsp:spPr>
        <a:xfrm rot="5400000">
          <a:off x="-364752" y="2515579"/>
          <a:ext cx="2431680" cy="17021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Why?</a:t>
          </a:r>
        </a:p>
      </dsp:txBody>
      <dsp:txXfrm rot="-5400000">
        <a:off x="0" y="3001915"/>
        <a:ext cx="1702176" cy="729504"/>
      </dsp:txXfrm>
    </dsp:sp>
    <dsp:sp modelId="{D38BCFDA-ED78-4863-ACFD-A44BE27DDB6C}">
      <dsp:nvSpPr>
        <dsp:cNvPr id="0" name=""/>
        <dsp:cNvSpPr/>
      </dsp:nvSpPr>
      <dsp:spPr>
        <a:xfrm rot="5400000">
          <a:off x="3272811" y="627357"/>
          <a:ext cx="1580592" cy="47218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is used throughout the development lifecycle for fast, easy and portable application development</a:t>
          </a:r>
          <a:endParaRPr lang="en-US" sz="2200" kern="1200" dirty="0"/>
        </a:p>
      </dsp:txBody>
      <dsp:txXfrm rot="-5400000">
        <a:off x="1702177" y="2275149"/>
        <a:ext cx="4644703" cy="1426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Catalog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Thingspeak</a:t>
          </a:r>
          <a:r>
            <a:rPr lang="en-US" sz="2700" kern="1200" dirty="0"/>
            <a:t> Adaptor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Alert Service</a:t>
          </a:r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Convert data from sensor type to </a:t>
          </a:r>
          <a:r>
            <a:rPr lang="en-US" sz="2700" kern="1200" dirty="0" err="1"/>
            <a:t>SenMl</a:t>
          </a:r>
          <a:r>
            <a:rPr lang="en-US" sz="2700" kern="1200" dirty="0"/>
            <a:t> format</a:t>
          </a:r>
        </a:p>
      </dsp:txBody>
      <dsp:txXfrm>
        <a:off x="4813102" y="1533697"/>
        <a:ext cx="3028813" cy="29416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57FE6-BC07-45C7-A2DD-700D50C268F1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8799-2690-4133-AC7C-9BD1C3B94DB1}">
      <dsp:nvSpPr>
        <dsp:cNvPr id="0" name=""/>
        <dsp:cNvSpPr/>
      </dsp:nvSpPr>
      <dsp:spPr>
        <a:xfrm>
          <a:off x="525887" y="377825"/>
          <a:ext cx="8338839" cy="755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Hearth rate</a:t>
          </a:r>
        </a:p>
      </dsp:txBody>
      <dsp:txXfrm>
        <a:off x="525887" y="377825"/>
        <a:ext cx="8338839" cy="755650"/>
      </dsp:txXfrm>
    </dsp:sp>
    <dsp:sp modelId="{D44FC083-5025-4604-A664-545A9DC5144D}">
      <dsp:nvSpPr>
        <dsp:cNvPr id="0" name=""/>
        <dsp:cNvSpPr/>
      </dsp:nvSpPr>
      <dsp:spPr>
        <a:xfrm>
          <a:off x="53606" y="28336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EC742-E1A7-4211-98F8-90AD157651F8}">
      <dsp:nvSpPr>
        <dsp:cNvPr id="0" name=""/>
        <dsp:cNvSpPr/>
      </dsp:nvSpPr>
      <dsp:spPr>
        <a:xfrm>
          <a:off x="820162" y="1511300"/>
          <a:ext cx="8064160" cy="755650"/>
        </a:xfrm>
        <a:prstGeom prst="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Glucosimeter</a:t>
          </a:r>
          <a:endParaRPr lang="en-US" sz="3900" kern="1200" dirty="0"/>
        </a:p>
      </dsp:txBody>
      <dsp:txXfrm>
        <a:off x="820162" y="1511300"/>
        <a:ext cx="8064160" cy="755650"/>
      </dsp:txXfrm>
    </dsp:sp>
    <dsp:sp modelId="{C9F9EA39-0155-43D9-B9BF-C2F74B2C122D}">
      <dsp:nvSpPr>
        <dsp:cNvPr id="0" name=""/>
        <dsp:cNvSpPr/>
      </dsp:nvSpPr>
      <dsp:spPr>
        <a:xfrm>
          <a:off x="328285" y="1416843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86D8E-D007-4CC8-B2C4-13FE686A2616}">
      <dsp:nvSpPr>
        <dsp:cNvPr id="0" name=""/>
        <dsp:cNvSpPr/>
      </dsp:nvSpPr>
      <dsp:spPr>
        <a:xfrm>
          <a:off x="525887" y="2644775"/>
          <a:ext cx="8338839" cy="755650"/>
        </a:xfrm>
        <a:prstGeom prst="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airflow sensor</a:t>
          </a:r>
        </a:p>
      </dsp:txBody>
      <dsp:txXfrm>
        <a:off x="525887" y="2644775"/>
        <a:ext cx="8338839" cy="755650"/>
      </dsp:txXfrm>
    </dsp:sp>
    <dsp:sp modelId="{8C873F28-6CB9-4167-9651-203A41FA625C}">
      <dsp:nvSpPr>
        <dsp:cNvPr id="0" name=""/>
        <dsp:cNvSpPr/>
      </dsp:nvSpPr>
      <dsp:spPr>
        <a:xfrm>
          <a:off x="53606" y="255031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2533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Catalog</a:t>
          </a:r>
        </a:p>
      </dsp:txBody>
      <dsp:txXfrm>
        <a:off x="421944" y="1441620"/>
        <a:ext cx="3179275" cy="523554"/>
      </dsp:txXfrm>
    </dsp:sp>
    <dsp:sp modelId="{E92E9B85-2FC7-4D1A-9AE4-99621BEF4CDF}">
      <dsp:nvSpPr>
        <dsp:cNvPr id="0" name=""/>
        <dsp:cNvSpPr/>
      </dsp:nvSpPr>
      <dsp:spPr>
        <a:xfrm>
          <a:off x="405655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61224"/>
            <a:satOff val="-6870"/>
            <a:lumOff val="1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Location Service</a:t>
          </a:r>
        </a:p>
      </dsp:txBody>
      <dsp:txXfrm>
        <a:off x="421944" y="2101067"/>
        <a:ext cx="3179275" cy="523554"/>
      </dsp:txXfrm>
    </dsp:sp>
    <dsp:sp modelId="{14CC9EC3-0AE2-40C2-A680-AF8778E9ABF0}">
      <dsp:nvSpPr>
        <dsp:cNvPr id="0" name=""/>
        <dsp:cNvSpPr/>
      </dsp:nvSpPr>
      <dsp:spPr>
        <a:xfrm>
          <a:off x="405655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22448"/>
            <a:satOff val="-13741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Telegram Bot</a:t>
          </a:r>
        </a:p>
      </dsp:txBody>
      <dsp:txXfrm>
        <a:off x="421944" y="2742758"/>
        <a:ext cx="3179275" cy="523554"/>
      </dsp:txXfrm>
    </dsp:sp>
    <dsp:sp modelId="{EFDFFDC3-94EE-4F4E-903E-682CD7A88EBB}">
      <dsp:nvSpPr>
        <dsp:cNvPr id="0" name=""/>
        <dsp:cNvSpPr/>
      </dsp:nvSpPr>
      <dsp:spPr>
        <a:xfrm>
          <a:off x="405655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83672"/>
            <a:satOff val="-20611"/>
            <a:lumOff val="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Clinic’s Client</a:t>
          </a:r>
        </a:p>
      </dsp:txBody>
      <dsp:txXfrm>
        <a:off x="421944" y="3384450"/>
        <a:ext cx="3179275" cy="523554"/>
      </dsp:txXfrm>
    </dsp:sp>
    <dsp:sp modelId="{22673371-1E49-4CF7-AB68-62EF6E2F4B4D}">
      <dsp:nvSpPr>
        <dsp:cNvPr id="0" name=""/>
        <dsp:cNvSpPr/>
      </dsp:nvSpPr>
      <dsp:spPr>
        <a:xfrm>
          <a:off x="405655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44896"/>
            <a:satOff val="-27481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Device Connector</a:t>
          </a:r>
        </a:p>
      </dsp:txBody>
      <dsp:txXfrm>
        <a:off x="421944" y="4026141"/>
        <a:ext cx="3179275" cy="523554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588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06120"/>
            <a:satOff val="-34351"/>
            <a:lumOff val="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Critical Alert to clinician</a:t>
          </a:r>
        </a:p>
      </dsp:txBody>
      <dsp:txXfrm>
        <a:off x="4749243" y="1470249"/>
        <a:ext cx="3156531" cy="889111"/>
      </dsp:txXfrm>
    </dsp:sp>
    <dsp:sp modelId="{E98E8672-74B1-4244-92E4-2D2E08DB8CC4}">
      <dsp:nvSpPr>
        <dsp:cNvPr id="0" name=""/>
        <dsp:cNvSpPr/>
      </dsp:nvSpPr>
      <dsp:spPr>
        <a:xfrm>
          <a:off x="4721582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67344"/>
            <a:satOff val="-41222"/>
            <a:lumOff val="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Critical Alert to clinics</a:t>
          </a:r>
        </a:p>
      </dsp:txBody>
      <dsp:txXfrm>
        <a:off x="4749243" y="2559980"/>
        <a:ext cx="3156531" cy="889111"/>
      </dsp:txXfrm>
    </dsp:sp>
    <dsp:sp modelId="{06A4DE60-7FA2-4BFD-B436-CF39837A2E48}">
      <dsp:nvSpPr>
        <dsp:cNvPr id="0" name=""/>
        <dsp:cNvSpPr/>
      </dsp:nvSpPr>
      <dsp:spPr>
        <a:xfrm>
          <a:off x="4721582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Personal Alert</a:t>
          </a:r>
          <a:endParaRPr lang="en-US" sz="2600" kern="1200" dirty="0"/>
        </a:p>
      </dsp:txBody>
      <dsp:txXfrm>
        <a:off x="4749243" y="3649711"/>
        <a:ext cx="3156531" cy="8891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2A68-5960-41C5-BB0A-B186FC4A9CD1}">
      <dsp:nvSpPr>
        <dsp:cNvPr id="0" name=""/>
        <dsp:cNvSpPr/>
      </dsp:nvSpPr>
      <dsp:spPr>
        <a:xfrm>
          <a:off x="314748" y="933"/>
          <a:ext cx="2975807" cy="1487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Critical Alert</a:t>
          </a:r>
        </a:p>
      </dsp:txBody>
      <dsp:txXfrm>
        <a:off x="358327" y="44512"/>
        <a:ext cx="2888649" cy="1400745"/>
      </dsp:txXfrm>
    </dsp:sp>
    <dsp:sp modelId="{E5D6470C-6036-4618-AC95-34B3F3477488}">
      <dsp:nvSpPr>
        <dsp:cNvPr id="0" name=""/>
        <dsp:cNvSpPr/>
      </dsp:nvSpPr>
      <dsp:spPr>
        <a:xfrm>
          <a:off x="612329" y="1488836"/>
          <a:ext cx="297580" cy="111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927"/>
              </a:lnTo>
              <a:lnTo>
                <a:pt x="297580" y="11159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37F24-4528-4EFB-B75F-759BD716CB7C}">
      <dsp:nvSpPr>
        <dsp:cNvPr id="0" name=""/>
        <dsp:cNvSpPr/>
      </dsp:nvSpPr>
      <dsp:spPr>
        <a:xfrm>
          <a:off x="909910" y="186081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clinician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953489" y="1904391"/>
        <a:ext cx="2293487" cy="1400745"/>
      </dsp:txXfrm>
    </dsp:sp>
    <dsp:sp modelId="{6D9ED609-6B16-458A-A17D-0DDF177019A7}">
      <dsp:nvSpPr>
        <dsp:cNvPr id="0" name=""/>
        <dsp:cNvSpPr/>
      </dsp:nvSpPr>
      <dsp:spPr>
        <a:xfrm>
          <a:off x="612329" y="1488836"/>
          <a:ext cx="297580" cy="297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807"/>
              </a:lnTo>
              <a:lnTo>
                <a:pt x="297580" y="297580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DE090-D61E-4823-B6EB-925429446689}">
      <dsp:nvSpPr>
        <dsp:cNvPr id="0" name=""/>
        <dsp:cNvSpPr/>
      </dsp:nvSpPr>
      <dsp:spPr>
        <a:xfrm>
          <a:off x="909910" y="372069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clinic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953489" y="3764271"/>
        <a:ext cx="2293487" cy="1400745"/>
      </dsp:txXfrm>
    </dsp:sp>
    <dsp:sp modelId="{A89A8E7D-CA17-4F5D-B2C8-D2DF74386FAB}">
      <dsp:nvSpPr>
        <dsp:cNvPr id="0" name=""/>
        <dsp:cNvSpPr/>
      </dsp:nvSpPr>
      <dsp:spPr>
        <a:xfrm>
          <a:off x="4034507" y="933"/>
          <a:ext cx="2975807" cy="1487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Personal Alert</a:t>
          </a:r>
        </a:p>
      </dsp:txBody>
      <dsp:txXfrm>
        <a:off x="4078086" y="44512"/>
        <a:ext cx="2888649" cy="1400745"/>
      </dsp:txXfrm>
    </dsp:sp>
    <dsp:sp modelId="{B01FB7D3-B1DD-4623-A790-0A364BE403AA}">
      <dsp:nvSpPr>
        <dsp:cNvPr id="0" name=""/>
        <dsp:cNvSpPr/>
      </dsp:nvSpPr>
      <dsp:spPr>
        <a:xfrm>
          <a:off x="4332088" y="1488836"/>
          <a:ext cx="297580" cy="111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927"/>
              </a:lnTo>
              <a:lnTo>
                <a:pt x="297580" y="11159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44458-7C49-46CB-8471-EA8591923080}">
      <dsp:nvSpPr>
        <dsp:cNvPr id="0" name=""/>
        <dsp:cNvSpPr/>
      </dsp:nvSpPr>
      <dsp:spPr>
        <a:xfrm>
          <a:off x="4629669" y="186081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patient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73248" y="1904391"/>
        <a:ext cx="2293487" cy="14007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397310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Catalog</a:t>
          </a:r>
        </a:p>
      </dsp:txBody>
      <dsp:txXfrm>
        <a:off x="448108" y="1439763"/>
        <a:ext cx="3126947" cy="1364548"/>
      </dsp:txXfrm>
    </dsp:sp>
    <dsp:sp modelId="{22673371-1E49-4CF7-AB68-62EF6E2F4B4D}">
      <dsp:nvSpPr>
        <dsp:cNvPr id="0" name=""/>
        <dsp:cNvSpPr/>
      </dsp:nvSpPr>
      <dsp:spPr>
        <a:xfrm>
          <a:off x="405655" y="3116032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Alert Service</a:t>
          </a:r>
        </a:p>
      </dsp:txBody>
      <dsp:txXfrm>
        <a:off x="448108" y="3158485"/>
        <a:ext cx="3126947" cy="1364548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Find the nearest clinic to the patient with the critical event incoming </a:t>
          </a:r>
        </a:p>
      </dsp:txBody>
      <dsp:txXfrm>
        <a:off x="4813102" y="1533697"/>
        <a:ext cx="3028813" cy="2941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27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33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90ECC-778F-02C8-2F79-309A3388B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0"/>
            <a:ext cx="11990698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6" y="454888"/>
            <a:ext cx="10068634" cy="1099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396698"/>
                </a:solidFill>
              </a:rPr>
              <a:t>FRONT END – PATIENT REGISTRATION</a:t>
            </a:r>
            <a:br>
              <a:rPr lang="en-US" sz="2000" b="1" dirty="0">
                <a:solidFill>
                  <a:srgbClr val="396698"/>
                </a:solidFill>
              </a:rPr>
            </a:br>
            <a:endParaRPr lang="en-US" sz="2000" b="1" dirty="0">
              <a:solidFill>
                <a:srgbClr val="396698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22CC7AE-8D83-2011-8572-DF124F32D3D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CF5E4CA-8505-4A4E-4340-2269C55A6027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patient registration page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031E3C0-E3AE-F239-AE76-D86602DBF0F2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61986" y="-14758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9F2354-16E3-75A1-C0B4-3D9A0B76A02B}"/>
              </a:ext>
            </a:extLst>
          </p:cNvPr>
          <p:cNvSpPr/>
          <p:nvPr/>
        </p:nvSpPr>
        <p:spPr>
          <a:xfrm>
            <a:off x="3781887" y="3737500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Elemento grafico 37" descr="Cursore con riempimento a tinta unita">
            <a:extLst>
              <a:ext uri="{FF2B5EF4-FFF2-40B4-BE49-F238E27FC236}">
                <a16:creationId xmlns:a16="http://schemas.microsoft.com/office/drawing/2014/main" id="{74B7FE8C-3CB5-6F16-5A25-81FBD86A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51579" y="3702261"/>
            <a:ext cx="728761" cy="728761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72A21165-A39B-C041-C0AA-73DBACEA799A}"/>
              </a:ext>
            </a:extLst>
          </p:cNvPr>
          <p:cNvSpPr txBox="1">
            <a:spLocks/>
          </p:cNvSpPr>
          <p:nvPr/>
        </p:nvSpPr>
        <p:spPr>
          <a:xfrm>
            <a:off x="146121" y="87493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E5C67DE-B504-A2EB-0E15-F0EA5233A43F}"/>
              </a:ext>
            </a:extLst>
          </p:cNvPr>
          <p:cNvSpPr/>
          <p:nvPr/>
        </p:nvSpPr>
        <p:spPr>
          <a:xfrm>
            <a:off x="3781887" y="3926401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0" name="Elemento grafico 39" descr="Cursore con riempimento a tinta unita">
            <a:extLst>
              <a:ext uri="{FF2B5EF4-FFF2-40B4-BE49-F238E27FC236}">
                <a16:creationId xmlns:a16="http://schemas.microsoft.com/office/drawing/2014/main" id="{78B2C417-EE4B-5EA9-CBA7-51AF17E3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41046" y="3873727"/>
            <a:ext cx="728761" cy="72876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84E0B69B-341A-99EF-9596-9695B6A8BA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1" t="56969" r="52521" b="31543"/>
          <a:stretch/>
        </p:blipFill>
        <p:spPr>
          <a:xfrm>
            <a:off x="4600575" y="3800475"/>
            <a:ext cx="1314450" cy="81872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068F169B-FBD0-BD99-5A69-6743706D7484}"/>
              </a:ext>
            </a:extLst>
          </p:cNvPr>
          <p:cNvSpPr/>
          <p:nvPr/>
        </p:nvSpPr>
        <p:spPr>
          <a:xfrm>
            <a:off x="4466406" y="3666478"/>
            <a:ext cx="1629594" cy="1074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A0139D2A-D92A-E499-781D-11B71CDC79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3" t="58988" r="54803" b="31373"/>
          <a:stretch/>
        </p:blipFill>
        <p:spPr>
          <a:xfrm>
            <a:off x="4856084" y="3923930"/>
            <a:ext cx="754603" cy="686394"/>
          </a:xfrm>
          <a:prstGeom prst="rect">
            <a:avLst/>
          </a:prstGeom>
        </p:spPr>
      </p:pic>
      <p:sp>
        <p:nvSpPr>
          <p:cNvPr id="44" name="Rettangolo 43">
            <a:extLst>
              <a:ext uri="{FF2B5EF4-FFF2-40B4-BE49-F238E27FC236}">
                <a16:creationId xmlns:a16="http://schemas.microsoft.com/office/drawing/2014/main" id="{0990A54A-4016-7AD3-4036-93A9DF01CE55}"/>
              </a:ext>
            </a:extLst>
          </p:cNvPr>
          <p:cNvSpPr/>
          <p:nvPr/>
        </p:nvSpPr>
        <p:spPr>
          <a:xfrm>
            <a:off x="4762500" y="3854650"/>
            <a:ext cx="1019175" cy="877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15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37" grpId="1" animBg="1"/>
      <p:bldP spid="42" grpId="0" animBg="1"/>
      <p:bldP spid="42" grpId="1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57238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3941336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090849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5008AA4C-4B1D-A65D-8AB0-536DC3C9C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74078" y="-5563"/>
            <a:ext cx="12009120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9" y="309145"/>
            <a:ext cx="10950078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CLINICIAN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/>
              </a:rPr>
              <a:t>url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/>
              </a:rPr>
              <a:t> of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clinician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99" y="628570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4580531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730044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520E20-62C4-9E90-A3D5-5193E109E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-786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URL </a:t>
            </a:r>
            <a:r>
              <a:rPr lang="en-US" sz="1600" dirty="0" err="1">
                <a:solidFill>
                  <a:srgbClr val="FF0000"/>
                </a:solidFill>
              </a:rPr>
              <a:t>della</a:t>
            </a:r>
            <a:r>
              <a:rPr lang="en-US" sz="1600" dirty="0">
                <a:solidFill>
                  <a:srgbClr val="FF0000"/>
                </a:solidFill>
              </a:rPr>
              <a:t> clinics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CATALOG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82BCA-EE21-7352-2DD4-B477CE99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4" name="Diagramma 43">
            <a:extLst>
              <a:ext uri="{FF2B5EF4-FFF2-40B4-BE49-F238E27FC236}">
                <a16:creationId xmlns:a16="http://schemas.microsoft.com/office/drawing/2014/main" id="{9A9FECB7-9EB4-747C-826C-A29D8006C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904569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F217412-C459-B346-6D3A-B7F9A965D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7589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Battito cardiaco con riempimento a tinta unita">
            <a:extLst>
              <a:ext uri="{FF2B5EF4-FFF2-40B4-BE49-F238E27FC236}">
                <a16:creationId xmlns:a16="http://schemas.microsoft.com/office/drawing/2014/main" id="{88B20F34-2D27-9A2F-AB76-C58A65DE1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89819" y="2393188"/>
            <a:ext cx="914400" cy="914400"/>
          </a:xfrm>
          <a:prstGeom prst="rect">
            <a:avLst/>
          </a:prstGeom>
        </p:spPr>
      </p:pic>
      <p:pic>
        <p:nvPicPr>
          <p:cNvPr id="8" name="Elemento grafico 7" descr="Ago con riempimento a tinta unita">
            <a:extLst>
              <a:ext uri="{FF2B5EF4-FFF2-40B4-BE49-F238E27FC236}">
                <a16:creationId xmlns:a16="http://schemas.microsoft.com/office/drawing/2014/main" id="{E8DEF1C5-CAC7-B1AD-97D2-394E09E3D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9641" y="3696641"/>
            <a:ext cx="652167" cy="652167"/>
          </a:xfrm>
          <a:prstGeom prst="rect">
            <a:avLst/>
          </a:prstGeom>
        </p:spPr>
      </p:pic>
      <p:pic>
        <p:nvPicPr>
          <p:cNvPr id="5" name="Elemento grafico 4" descr="Polmoni con riempimento a tinta unita">
            <a:extLst>
              <a:ext uri="{FF2B5EF4-FFF2-40B4-BE49-F238E27FC236}">
                <a16:creationId xmlns:a16="http://schemas.microsoft.com/office/drawing/2014/main" id="{1DBFD1D6-5B2B-9560-F7F0-65502846FC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7575" y="4707500"/>
            <a:ext cx="828697" cy="8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A08C3171-713F-E64A-A6F7-DC5202D1A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899984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FC96E920-31F4-E1EC-3F06-20F6E7AC0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812227"/>
              </p:ext>
            </p:extLst>
          </p:nvPr>
        </p:nvGraphicFramePr>
        <p:xfrm>
          <a:off x="2759969" y="1473693"/>
          <a:ext cx="7325064" cy="520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Fionda con riempimento a tinta unita">
            <a:extLst>
              <a:ext uri="{FF2B5EF4-FFF2-40B4-BE49-F238E27FC236}">
                <a16:creationId xmlns:a16="http://schemas.microsoft.com/office/drawing/2014/main" id="{FAC7EA8A-8AF1-A1EE-7B89-5A5475792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15526" y="3952321"/>
            <a:ext cx="798990" cy="798990"/>
          </a:xfrm>
          <a:prstGeom prst="rect">
            <a:avLst/>
          </a:prstGeom>
        </p:spPr>
      </p:pic>
      <p:pic>
        <p:nvPicPr>
          <p:cNvPr id="7" name="Elemento grafico 6" descr="Ospedale contorno">
            <a:extLst>
              <a:ext uri="{FF2B5EF4-FFF2-40B4-BE49-F238E27FC236}">
                <a16:creationId xmlns:a16="http://schemas.microsoft.com/office/drawing/2014/main" id="{8ADA132A-9030-C8A9-5E9A-20E8BAA9A5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3552" y="5776690"/>
            <a:ext cx="914400" cy="914400"/>
          </a:xfrm>
          <a:prstGeom prst="rect">
            <a:avLst/>
          </a:prstGeom>
        </p:spPr>
      </p:pic>
      <p:pic>
        <p:nvPicPr>
          <p:cNvPr id="13" name="Elemento grafico 12" descr="Medico (femminile) con riempimento a tinta unita">
            <a:extLst>
              <a:ext uri="{FF2B5EF4-FFF2-40B4-BE49-F238E27FC236}">
                <a16:creationId xmlns:a16="http://schemas.microsoft.com/office/drawing/2014/main" id="{00D84052-C980-623A-5D87-A6FCD08E0A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3552" y="3894616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00288149-8A34-34DD-5CFB-24B26A9207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4054859" y="3927953"/>
            <a:ext cx="732316" cy="732316"/>
          </a:xfrm>
          <a:prstGeom prst="rect">
            <a:avLst/>
          </a:prstGeom>
        </p:spPr>
      </p:pic>
      <p:pic>
        <p:nvPicPr>
          <p:cNvPr id="16" name="Elemento grafico 15" descr="Inviare con riempimento a tinta unita">
            <a:extLst>
              <a:ext uri="{FF2B5EF4-FFF2-40B4-BE49-F238E27FC236}">
                <a16:creationId xmlns:a16="http://schemas.microsoft.com/office/drawing/2014/main" id="{C5DC2565-84D1-B900-4A50-B8BD3229D6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7853312" y="3985657"/>
            <a:ext cx="732316" cy="732316"/>
          </a:xfrm>
          <a:prstGeom prst="rect">
            <a:avLst/>
          </a:prstGeom>
        </p:spPr>
      </p:pic>
      <p:pic>
        <p:nvPicPr>
          <p:cNvPr id="17" name="Elemento grafico 16" descr="Inviare con riempimento a tinta unita">
            <a:extLst>
              <a:ext uri="{FF2B5EF4-FFF2-40B4-BE49-F238E27FC236}">
                <a16:creationId xmlns:a16="http://schemas.microsoft.com/office/drawing/2014/main" id="{DEC93361-33DB-F7F8-7C45-F251DF8C02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4054858" y="5867732"/>
            <a:ext cx="732316" cy="7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2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LOCATION SERVICE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5FDCA67-092E-DD79-EE52-2F70D3C5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660735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WEEKLY REPORT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53629EB-4041-2D64-794F-088DCF676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954593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37913DF-610E-8BB6-0B3B-8105F2CC2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157672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</p:spTree>
    <p:extLst>
      <p:ext uri="{BB962C8B-B14F-4D97-AF65-F5344CB8AC3E}">
        <p14:creationId xmlns:p14="http://schemas.microsoft.com/office/powerpoint/2010/main" val="156416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DD0866-A7DC-0DEA-BE6B-9B95D1BE6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89703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5396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624110"/>
            <a:ext cx="953293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TELEGRAM BOT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71752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CLINIC’S CLIENT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6B3FC7-8F70-1452-F257-1C8A523F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959901"/>
              </p:ext>
            </p:extLst>
          </p:nvPr>
        </p:nvGraphicFramePr>
        <p:xfrm>
          <a:off x="2225229" y="2106967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CLINIC’S CLIENT</a:t>
            </a:r>
            <a:endParaRPr lang="en-US" sz="4800" b="1" dirty="0"/>
          </a:p>
        </p:txBody>
      </p:sp>
      <p:pic>
        <p:nvPicPr>
          <p:cNvPr id="132" name="Immagine 131" descr="Immagine che contiene mappa&#10;&#10;Descrizione generata automaticamente">
            <a:extLst>
              <a:ext uri="{FF2B5EF4-FFF2-40B4-BE49-F238E27FC236}">
                <a16:creationId xmlns:a16="http://schemas.microsoft.com/office/drawing/2014/main" id="{11D350B4-5781-57A2-A463-03E6C244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63" y="3048000"/>
            <a:ext cx="6611713" cy="381000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6E6E95-9122-FF79-E489-00165B60F9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6"/>
          <a:stretch/>
        </p:blipFill>
        <p:spPr>
          <a:xfrm>
            <a:off x="3130191" y="2134077"/>
            <a:ext cx="5931618" cy="15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3" y="248478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768303"/>
              </p:ext>
            </p:extLst>
          </p:nvPr>
        </p:nvGraphicFramePr>
        <p:xfrm>
          <a:off x="950975" y="1325563"/>
          <a:ext cx="10402825" cy="469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8C859-2857-B90C-FB27-91D0534B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49" y="99901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Thanks for your attention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D44A0D-AEED-6A79-DA29-989814532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456268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Group number 3:</a:t>
            </a:r>
          </a:p>
          <a:p>
            <a:pPr marL="0" indent="0" algn="ctr">
              <a:buNone/>
            </a:pPr>
            <a:r>
              <a:rPr lang="en-US" sz="2800" dirty="0"/>
              <a:t>Marco Gagliardi 284171</a:t>
            </a:r>
          </a:p>
          <a:p>
            <a:pPr marL="0" indent="0" algn="ctr">
              <a:buNone/>
            </a:pPr>
            <a:r>
              <a:rPr lang="en-US" sz="2800" dirty="0"/>
              <a:t>Domenico Emanuele Alessandria S292216</a:t>
            </a:r>
          </a:p>
          <a:p>
            <a:pPr marL="0" indent="0" algn="ctr">
              <a:buNone/>
            </a:pPr>
            <a:r>
              <a:rPr lang="en-US" sz="2800" dirty="0"/>
              <a:t>Davide D'Adamo289326</a:t>
            </a:r>
          </a:p>
          <a:p>
            <a:pPr marL="0" indent="0" algn="ctr">
              <a:buNone/>
            </a:pPr>
            <a:r>
              <a:rPr lang="en-US" sz="2800" dirty="0" err="1"/>
              <a:t>Edoardo</a:t>
            </a:r>
            <a:r>
              <a:rPr lang="en-US" sz="2800" dirty="0"/>
              <a:t> </a:t>
            </a:r>
            <a:r>
              <a:rPr lang="en-US" sz="2800" dirty="0" err="1"/>
              <a:t>Filippi</a:t>
            </a:r>
            <a:r>
              <a:rPr lang="en-US" sz="2800" dirty="0"/>
              <a:t> 292207</a:t>
            </a:r>
          </a:p>
        </p:txBody>
      </p:sp>
    </p:spTree>
    <p:extLst>
      <p:ext uri="{BB962C8B-B14F-4D97-AF65-F5344CB8AC3E}">
        <p14:creationId xmlns:p14="http://schemas.microsoft.com/office/powerpoint/2010/main" val="401004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400175" y="4667250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624110"/>
            <a:ext cx="10029825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COMUNICATION PROTOCOLS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6BEA8511-70F0-7538-6ED9-E6096F7AB6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3189144"/>
              </p:ext>
            </p:extLst>
          </p:nvPr>
        </p:nvGraphicFramePr>
        <p:xfrm>
          <a:off x="1227384" y="1535837"/>
          <a:ext cx="9737232" cy="503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6E253D-242A-E2A4-018A-6BE8368E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896" y="464008"/>
            <a:ext cx="3650279" cy="1259894"/>
          </a:xfrm>
        </p:spPr>
        <p:txBody>
          <a:bodyPr>
            <a:normAutofit/>
          </a:bodyPr>
          <a:lstStyle/>
          <a:p>
            <a:r>
              <a:rPr lang="en-US" sz="4800" b="1" dirty="0"/>
              <a:t>DOCKER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76431F-86E7-75F5-FD9F-90748C38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92" y="2223639"/>
            <a:ext cx="4803752" cy="253397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300678E3-527F-C8BC-BCBF-A3FB2CBB5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077695"/>
              </p:ext>
            </p:extLst>
          </p:nvPr>
        </p:nvGraphicFramePr>
        <p:xfrm>
          <a:off x="519017" y="1728650"/>
          <a:ext cx="6424038" cy="4585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835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0"/>
            <a:ext cx="12002843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71074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1974725" y="35513"/>
            <a:ext cx="1453446" cy="3344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45599E25-2591-DF9C-EB81-7EFE73B5C0AA}"/>
              </a:ext>
            </a:extLst>
          </p:cNvPr>
          <p:cNvSpPr txBox="1"/>
          <p:nvPr/>
        </p:nvSpPr>
        <p:spPr>
          <a:xfrm>
            <a:off x="5122431" y="4748"/>
            <a:ext cx="23358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home page</a:t>
            </a:r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0745AB7-3DF6-B789-3BE0-54C7F3E16B33}"/>
              </a:ext>
            </a:extLst>
          </p:cNvPr>
          <p:cNvCxnSpPr/>
          <p:nvPr/>
        </p:nvCxnSpPr>
        <p:spPr>
          <a:xfrm>
            <a:off x="3867058" y="1477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CE9960A6-6A00-70E5-FF6B-E61CA809B7C9}"/>
              </a:ext>
            </a:extLst>
          </p:cNvPr>
          <p:cNvSpPr/>
          <p:nvPr/>
        </p:nvSpPr>
        <p:spPr>
          <a:xfrm>
            <a:off x="3620486" y="2840504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9" name="Elemento grafico 38" descr="Cursore con riempimento a tinta unita">
            <a:extLst>
              <a:ext uri="{FF2B5EF4-FFF2-40B4-BE49-F238E27FC236}">
                <a16:creationId xmlns:a16="http://schemas.microsoft.com/office/drawing/2014/main" id="{6FB13036-B9D3-F5B0-0063-18597D5C5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77114" y="2990017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88" grpId="0"/>
      <p:bldP spid="88" grpId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85AB0B1-1C96-A8AD-D6D6-BDB504CE5EF0}"/>
              </a:ext>
            </a:extLst>
          </p:cNvPr>
          <p:cNvSpPr/>
          <p:nvPr/>
        </p:nvSpPr>
        <p:spPr>
          <a:xfrm>
            <a:off x="1979720" y="8878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C9FDA4-F519-43DE-5FBE-FA01354A56FE}"/>
              </a:ext>
            </a:extLst>
          </p:cNvPr>
          <p:cNvSpPr txBox="1"/>
          <p:nvPr/>
        </p:nvSpPr>
        <p:spPr>
          <a:xfrm>
            <a:off x="5373220" y="16553"/>
            <a:ext cx="36374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clinician private page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75264AD-976A-391E-E4DB-C16E85E17656}"/>
              </a:ext>
            </a:extLst>
          </p:cNvPr>
          <p:cNvCxnSpPr/>
          <p:nvPr/>
        </p:nvCxnSpPr>
        <p:spPr>
          <a:xfrm>
            <a:off x="4181383" y="1858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olo 1">
            <a:extLst>
              <a:ext uri="{FF2B5EF4-FFF2-40B4-BE49-F238E27FC236}">
                <a16:creationId xmlns:a16="http://schemas.microsoft.com/office/drawing/2014/main" id="{71B161CB-DCCD-3736-4985-5F1F5019AC41}"/>
              </a:ext>
            </a:extLst>
          </p:cNvPr>
          <p:cNvSpPr txBox="1">
            <a:spLocks/>
          </p:cNvSpPr>
          <p:nvPr/>
        </p:nvSpPr>
        <p:spPr>
          <a:xfrm>
            <a:off x="146121" y="91044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13D3BBDA-E388-5516-0108-986BEDD24642}"/>
              </a:ext>
            </a:extLst>
          </p:cNvPr>
          <p:cNvSpPr/>
          <p:nvPr/>
        </p:nvSpPr>
        <p:spPr>
          <a:xfrm>
            <a:off x="3758294" y="2019474"/>
            <a:ext cx="2076207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1" name="Elemento grafico 40" descr="Cursore con riempimento a tinta unita">
            <a:extLst>
              <a:ext uri="{FF2B5EF4-FFF2-40B4-BE49-F238E27FC236}">
                <a16:creationId xmlns:a16="http://schemas.microsoft.com/office/drawing/2014/main" id="{80CF7661-B32F-24CB-2C63-97C94DD6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5821222" y="1963458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8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0" grpId="0"/>
      <p:bldP spid="40" grpId="1"/>
      <p:bldP spid="39" grpId="0" animBg="1"/>
    </p:bldLst>
  </p:timing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484</Words>
  <Application>Microsoft Office PowerPoint</Application>
  <PresentationFormat>Widescreen</PresentationFormat>
  <Paragraphs>128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COMUNICATION PROTOCOLS</vt:lpstr>
      <vt:lpstr>DOCKER</vt:lpstr>
      <vt:lpstr>FRONT END – HOME PAGE </vt:lpstr>
      <vt:lpstr>Presentazione standard di PowerPoint</vt:lpstr>
      <vt:lpstr>FRONT END – PATIENT REGISTRATION </vt:lpstr>
      <vt:lpstr>Presentazione standard di PowerPoint</vt:lpstr>
      <vt:lpstr>FRONT END – HOME PAGE </vt:lpstr>
      <vt:lpstr>FRONT END – CLINICIAN REGISTRATION </vt:lpstr>
      <vt:lpstr>FRONT END – HOME PAGE </vt:lpstr>
      <vt:lpstr>FRONT END – CLINICS REGISTRATION </vt:lpstr>
      <vt:lpstr>CATALOG</vt:lpstr>
      <vt:lpstr>DEVICE CONNECTOR</vt:lpstr>
      <vt:lpstr>DEVICE CONNECTOR</vt:lpstr>
      <vt:lpstr>ALERT SERVICE</vt:lpstr>
      <vt:lpstr>ALERT SERVICE</vt:lpstr>
      <vt:lpstr>LOCATION SERVICE</vt:lpstr>
      <vt:lpstr>WEEKLY REPORT</vt:lpstr>
      <vt:lpstr>THINGSPEAK</vt:lpstr>
      <vt:lpstr>THINGSPEAK</vt:lpstr>
      <vt:lpstr>TELEGRAM BOT</vt:lpstr>
      <vt:lpstr>TELEGRAM BOT</vt:lpstr>
      <vt:lpstr>TELEGRAM BOT </vt:lpstr>
      <vt:lpstr>CLINIC’S CLIENT</vt:lpstr>
      <vt:lpstr>CLINIC’S CLIENT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15</cp:revision>
  <dcterms:created xsi:type="dcterms:W3CDTF">2022-05-18T08:42:22Z</dcterms:created>
  <dcterms:modified xsi:type="dcterms:W3CDTF">2022-05-23T16:24:21Z</dcterms:modified>
</cp:coreProperties>
</file>