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279" r:id="rId8"/>
    <p:sldId id="271" r:id="rId9"/>
    <p:sldId id="280" r:id="rId10"/>
    <p:sldId id="281" r:id="rId11"/>
    <p:sldId id="282" r:id="rId12"/>
    <p:sldId id="283" r:id="rId13"/>
    <p:sldId id="285" r:id="rId14"/>
    <p:sldId id="286" r:id="rId15"/>
    <p:sldId id="284" r:id="rId16"/>
    <p:sldId id="287" r:id="rId17"/>
    <p:sldId id="290" r:id="rId18"/>
    <p:sldId id="289" r:id="rId19"/>
    <p:sldId id="291" r:id="rId20"/>
    <p:sldId id="295" r:id="rId21"/>
    <p:sldId id="298" r:id="rId22"/>
    <p:sldId id="297" r:id="rId23"/>
    <p:sldId id="293" r:id="rId24"/>
    <p:sldId id="294" r:id="rId25"/>
    <p:sldId id="296" r:id="rId26"/>
    <p:sldId id="265" r:id="rId27"/>
    <p:sldId id="266" r:id="rId28"/>
    <p:sldId id="267" r:id="rId29"/>
    <p:sldId id="268" r:id="rId30"/>
    <p:sldId id="269" r:id="rId31"/>
    <p:sldId id="270" r:id="rId32"/>
    <p:sldId id="273" r:id="rId33"/>
    <p:sldId id="27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</a:t>
          </a:r>
          <a:r>
            <a:rPr lang="en-US" dirty="0" err="1"/>
            <a:t>sensorized</a:t>
          </a:r>
          <a:r>
            <a:rPr lang="en-US" dirty="0"/>
            <a:t> </a:t>
          </a:r>
          <a:r>
            <a:rPr lang="en-US" dirty="0" err="1"/>
            <a:t>orthesis</a:t>
          </a:r>
          <a:r>
            <a:rPr lang="en-US" dirty="0"/>
            <a:t> for postural disease patients)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468411" y="-2569723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prevent critical events and/or guarantee an immediate response (such as stroke in cardiovascular patients) </a:t>
          </a:r>
        </a:p>
      </dsp:txBody>
      <dsp:txXfrm rot="-5400000">
        <a:off x="3745017" y="212788"/>
        <a:ext cx="6598691" cy="1092784"/>
      </dsp:txXfrm>
    </dsp:sp>
    <dsp:sp modelId="{000ACA61-DF68-4840-975C-5F607251CC82}">
      <dsp:nvSpPr>
        <dsp:cNvPr id="0" name=""/>
        <dsp:cNvSpPr/>
      </dsp:nvSpPr>
      <dsp:spPr>
        <a:xfrm>
          <a:off x="0" y="2293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1)Prevent</a:t>
          </a:r>
        </a:p>
      </dsp:txBody>
      <dsp:txXfrm>
        <a:off x="73896" y="76189"/>
        <a:ext cx="3597225" cy="1365981"/>
      </dsp:txXfrm>
    </dsp:sp>
    <dsp:sp modelId="{91C5CF05-64E6-4648-A43E-86893D81F3AF}">
      <dsp:nvSpPr>
        <dsp:cNvPr id="0" name=""/>
        <dsp:cNvSpPr/>
      </dsp:nvSpPr>
      <dsp:spPr>
        <a:xfrm rot="5400000">
          <a:off x="6468411" y="-980261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simplify personal therapies (such as insulin self-injection for diabetic people) </a:t>
          </a:r>
        </a:p>
      </dsp:txBody>
      <dsp:txXfrm rot="-5400000">
        <a:off x="3745017" y="1802250"/>
        <a:ext cx="6598691" cy="1092784"/>
      </dsp:txXfrm>
    </dsp:sp>
    <dsp:sp modelId="{D87C8040-5443-4355-84C6-DB8B185DAE9C}">
      <dsp:nvSpPr>
        <dsp:cNvPr id="0" name=""/>
        <dsp:cNvSpPr/>
      </dsp:nvSpPr>
      <dsp:spPr>
        <a:xfrm>
          <a:off x="0" y="1591755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2)Simplify</a:t>
          </a:r>
        </a:p>
      </dsp:txBody>
      <dsp:txXfrm>
        <a:off x="73896" y="1665651"/>
        <a:ext cx="3597225" cy="1365981"/>
      </dsp:txXfrm>
    </dsp:sp>
    <dsp:sp modelId="{1425CF26-054C-482C-B22E-FE3C7AE43322}">
      <dsp:nvSpPr>
        <dsp:cNvPr id="0" name=""/>
        <dsp:cNvSpPr/>
      </dsp:nvSpPr>
      <dsp:spPr>
        <a:xfrm rot="5400000">
          <a:off x="6468411" y="609200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automate signal acquisition for easier quantification of disease evolution (such as </a:t>
          </a:r>
          <a:r>
            <a:rPr lang="en-US" sz="2100" kern="1200" dirty="0" err="1"/>
            <a:t>sensorized</a:t>
          </a:r>
          <a:r>
            <a:rPr lang="en-US" sz="2100" kern="1200" dirty="0"/>
            <a:t> </a:t>
          </a:r>
          <a:r>
            <a:rPr lang="en-US" sz="2100" kern="1200" dirty="0" err="1"/>
            <a:t>orthesis</a:t>
          </a:r>
          <a:r>
            <a:rPr lang="en-US" sz="2100" kern="1200" dirty="0"/>
            <a:t> for postural disease patients) </a:t>
          </a:r>
        </a:p>
      </dsp:txBody>
      <dsp:txXfrm rot="-5400000">
        <a:off x="3745017" y="3391712"/>
        <a:ext cx="6598691" cy="1092784"/>
      </dsp:txXfrm>
    </dsp:sp>
    <dsp:sp modelId="{BE79F12C-6ADB-4FE9-AC06-0D0EBC1703A3}">
      <dsp:nvSpPr>
        <dsp:cNvPr id="0" name=""/>
        <dsp:cNvSpPr/>
      </dsp:nvSpPr>
      <dsp:spPr>
        <a:xfrm>
          <a:off x="0" y="3181217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3)Automate</a:t>
          </a:r>
        </a:p>
      </dsp:txBody>
      <dsp:txXfrm>
        <a:off x="73896" y="3255113"/>
        <a:ext cx="3597225" cy="1365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4" y="558394"/>
            <a:ext cx="3982669" cy="33051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8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4" y="558394"/>
            <a:ext cx="3982669" cy="33051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85AB0B1-1C96-A8AD-D6D6-BDB504CE5EF0}"/>
              </a:ext>
            </a:extLst>
          </p:cNvPr>
          <p:cNvSpPr/>
          <p:nvPr/>
        </p:nvSpPr>
        <p:spPr>
          <a:xfrm>
            <a:off x="1979720" y="8878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FDA4-F519-43DE-5FBE-FA01354A56FE}"/>
              </a:ext>
            </a:extLst>
          </p:cNvPr>
          <p:cNvSpPr txBox="1"/>
          <p:nvPr/>
        </p:nvSpPr>
        <p:spPr>
          <a:xfrm>
            <a:off x="5373220" y="16553"/>
            <a:ext cx="363743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clinician private page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5264AD-976A-391E-E4DB-C16E85E17656}"/>
              </a:ext>
            </a:extLst>
          </p:cNvPr>
          <p:cNvCxnSpPr/>
          <p:nvPr/>
        </p:nvCxnSpPr>
        <p:spPr>
          <a:xfrm>
            <a:off x="4181383" y="1858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8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4" y="558394"/>
            <a:ext cx="3982669" cy="33051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758294" y="2019474"/>
            <a:ext cx="2076207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5821222" y="1963458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-27224" y="0"/>
            <a:ext cx="12192000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79" y="433208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22CC7AE-8D83-2011-8572-DF124F32D3D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5E4CA-8505-4A4E-4340-2269C55A6027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patient registration page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031E3C0-E3AE-F239-AE76-D86602DBF0F2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-27224" y="0"/>
            <a:ext cx="12192000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79" y="433208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7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4" y="558394"/>
            <a:ext cx="3982669" cy="33051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3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4" y="558394"/>
            <a:ext cx="3982669" cy="33051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737500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51579" y="3702261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40ED5B-1C4C-E0B3-6D16-DF1623268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2397" y="-22073"/>
            <a:ext cx="12095094" cy="6889295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4" y="558394"/>
            <a:ext cx="3982669" cy="33051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14C4918-3C45-84A2-230C-91ED0AD82A57}"/>
              </a:ext>
            </a:extLst>
          </p:cNvPr>
          <p:cNvSpPr/>
          <p:nvPr/>
        </p:nvSpPr>
        <p:spPr>
          <a:xfrm>
            <a:off x="4466406" y="3666478"/>
            <a:ext cx="1629594" cy="107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83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4" y="558394"/>
            <a:ext cx="3982669" cy="33051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926401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41046" y="3873727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7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BECE8B-237E-5513-57C7-32BC968D3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82879" y="0"/>
            <a:ext cx="12009111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4" y="558394"/>
            <a:ext cx="3982669" cy="33051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B6B4AF6-1BEA-E7B9-8B78-55BADA9F3E65}"/>
              </a:ext>
            </a:extLst>
          </p:cNvPr>
          <p:cNvSpPr/>
          <p:nvPr/>
        </p:nvSpPr>
        <p:spPr>
          <a:xfrm>
            <a:off x="4762500" y="3863528"/>
            <a:ext cx="1019175" cy="877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2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57238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3941336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090849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A6CB4D-1050-A73D-478C-4B63D0520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4078" y="3962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7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AFE2CB-2422-8789-9449-AF86F4331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82880" y="45949"/>
            <a:ext cx="12009120" cy="6841585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9" y="309145"/>
            <a:ext cx="10950078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URL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clinicians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99" y="628570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4580531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730044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3962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42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-786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clinics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29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5) CATALOG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82BCA-EE21-7352-2DD4-B477CE99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6) DEVICE CONNECTOR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0B7FD-EC7E-0626-276C-FCAB78DF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7) ALERT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E4F54-AA44-F5DC-895E-308E710C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8) LOCATION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749AB-E784-1D01-6503-649D2EBB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248478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93027"/>
              </p:ext>
            </p:extLst>
          </p:nvPr>
        </p:nvGraphicFramePr>
        <p:xfrm>
          <a:off x="950975" y="1325563"/>
          <a:ext cx="10402825" cy="469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9) WEEKLY REPORT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E5A54-7997-DD1F-C7B0-E3D6725F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10) THINGSPEAK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24740-DF84-8050-7BDB-FF9E6F8A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857B7-CE59-B455-BCEF-05BCDC51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12) CLINIC’S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ED1E4-F8F1-865C-9079-87984CB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400175" y="4667250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6" y="705678"/>
            <a:ext cx="10187609" cy="1497496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/>
                </a:solidFill>
              </a:rPr>
              <a:t>4) </a:t>
            </a:r>
            <a:r>
              <a:rPr lang="en-US" sz="5300" b="1" dirty="0"/>
              <a:t>PROTOCOLLI COMUNICAZIONE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075F6-CDEE-6628-90AE-DD7ECEBD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0" y="-14758"/>
            <a:ext cx="1220414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051" y="71074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2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0" y="-14758"/>
            <a:ext cx="1220414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675392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1832680" y="8879"/>
            <a:ext cx="1453446" cy="334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45599E25-2591-DF9C-EB81-7EFE73B5C0AA}"/>
              </a:ext>
            </a:extLst>
          </p:cNvPr>
          <p:cNvSpPr txBox="1"/>
          <p:nvPr/>
        </p:nvSpPr>
        <p:spPr>
          <a:xfrm>
            <a:off x="5122431" y="4748"/>
            <a:ext cx="233589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home page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0745AB7-3DF6-B789-3BE0-54C7F3E16B33}"/>
              </a:ext>
            </a:extLst>
          </p:cNvPr>
          <p:cNvCxnSpPr/>
          <p:nvPr/>
        </p:nvCxnSpPr>
        <p:spPr>
          <a:xfrm>
            <a:off x="3867058" y="1477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0" y="-14758"/>
            <a:ext cx="1220414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12" y="632071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2822748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2972261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0785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275</Words>
  <Application>Microsoft Office PowerPoint</Application>
  <PresentationFormat>Widescreen</PresentationFormat>
  <Paragraphs>50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4) PROTOCOLLI COMUNICAZIONE</vt:lpstr>
      <vt:lpstr>FRONT END – HOME PAGE </vt:lpstr>
      <vt:lpstr>FRONT END – HOME PAGE </vt:lpstr>
      <vt:lpstr>FRONT END – HOME PAGE </vt:lpstr>
      <vt:lpstr>FRONT END – CLINICIAN PRIVATE ZONE </vt:lpstr>
      <vt:lpstr>FRONT END – CLINICIAN PRIVATE ZONE </vt:lpstr>
      <vt:lpstr>FRONT END – CLINICIAN PRIVATE ZONE </vt:lpstr>
      <vt:lpstr>FRONT END – PATIENT REGISTRATION </vt:lpstr>
      <vt:lpstr>FRONT END – PATIENT REGISTRATION </vt:lpstr>
      <vt:lpstr>FRONT END – CLINICIAN PRIVATE ZONE </vt:lpstr>
      <vt:lpstr>FRONT END – CLINICIAN PRIVATE ZONE </vt:lpstr>
      <vt:lpstr>FRONT END – CLINICIAN PRIVATE ZONE </vt:lpstr>
      <vt:lpstr>FRONT END – CLINICIAN PRIVATE ZONE </vt:lpstr>
      <vt:lpstr>FRONT END – CLINICIAN PRIVATE ZONE </vt:lpstr>
      <vt:lpstr>FRONT END – HOME PAGE </vt:lpstr>
      <vt:lpstr>FRONT END – CLINICIAN REGISTRATION </vt:lpstr>
      <vt:lpstr>FRONT END – CLINICIANS REGISTRATION </vt:lpstr>
      <vt:lpstr>FRONT END – HOME PAGE </vt:lpstr>
      <vt:lpstr>FRONT END – CLINICS REGISTRATION </vt:lpstr>
      <vt:lpstr>FRONT END – CLINICS REGISTRATION </vt:lpstr>
      <vt:lpstr>5) CATALOG</vt:lpstr>
      <vt:lpstr>6) DEVICE CONNECTOR</vt:lpstr>
      <vt:lpstr>7) ALERT SERVICE</vt:lpstr>
      <vt:lpstr>8) LOCATION SERVICE</vt:lpstr>
      <vt:lpstr>9) WEEKLY REPORT</vt:lpstr>
      <vt:lpstr>10) THINGSPEAK</vt:lpstr>
      <vt:lpstr>TELEGRAM BOT</vt:lpstr>
      <vt:lpstr>12) CLINIC’S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7</cp:revision>
  <dcterms:created xsi:type="dcterms:W3CDTF">2022-05-18T08:42:22Z</dcterms:created>
  <dcterms:modified xsi:type="dcterms:W3CDTF">2022-05-19T12:33:27Z</dcterms:modified>
</cp:coreProperties>
</file>