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279" r:id="rId8"/>
    <p:sldId id="271" r:id="rId9"/>
    <p:sldId id="280" r:id="rId10"/>
    <p:sldId id="281" r:id="rId11"/>
    <p:sldId id="282" r:id="rId12"/>
    <p:sldId id="283" r:id="rId13"/>
    <p:sldId id="285" r:id="rId14"/>
    <p:sldId id="286" r:id="rId15"/>
    <p:sldId id="284" r:id="rId16"/>
    <p:sldId id="287" r:id="rId17"/>
    <p:sldId id="290" r:id="rId18"/>
    <p:sldId id="289" r:id="rId19"/>
    <p:sldId id="291" r:id="rId20"/>
    <p:sldId id="295" r:id="rId21"/>
    <p:sldId id="298" r:id="rId22"/>
    <p:sldId id="297" r:id="rId23"/>
    <p:sldId id="293" r:id="rId24"/>
    <p:sldId id="294" r:id="rId25"/>
    <p:sldId id="296" r:id="rId26"/>
    <p:sldId id="265" r:id="rId27"/>
    <p:sldId id="266" r:id="rId28"/>
    <p:sldId id="299" r:id="rId29"/>
    <p:sldId id="267" r:id="rId30"/>
    <p:sldId id="268" r:id="rId31"/>
    <p:sldId id="269" r:id="rId32"/>
    <p:sldId id="270" r:id="rId33"/>
    <p:sldId id="273" r:id="rId34"/>
    <p:sldId id="2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24/7 supervision to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21ACB8D6-670B-4E54-A13E-BCA0F79A6F52}">
      <dgm:prSet/>
      <dgm:spPr/>
      <dgm:t>
        <a:bodyPr/>
        <a:lstStyle/>
        <a:p>
          <a:r>
            <a:rPr lang="en-US" dirty="0"/>
            <a:t>Receive a message with longitude and latitude of the patient in critical condition </a:t>
          </a:r>
        </a:p>
      </dgm:t>
    </dgm:pt>
    <dgm:pt modelId="{C9F049F1-EFE1-40CD-88B7-CAD66BFFBFDF}" type="parTrans" cxnId="{F81F961A-1F67-4513-8530-748131CE84A2}">
      <dgm:prSet/>
      <dgm:spPr/>
      <dgm:t>
        <a:bodyPr/>
        <a:lstStyle/>
        <a:p>
          <a:endParaRPr lang="en-US"/>
        </a:p>
      </dgm:t>
    </dgm:pt>
    <dgm:pt modelId="{C6A63D0C-3B09-4196-A880-E577D52A6E50}" type="sibTrans" cxnId="{F81F961A-1F67-4513-8530-748131CE84A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4">
        <dgm:presLayoutVars>
          <dgm:bulletEnabled val="1"/>
        </dgm:presLayoutVars>
      </dgm:prSet>
      <dgm:spPr/>
    </dgm:pt>
    <dgm:pt modelId="{E4B0901C-DF07-4AC1-AA8B-C388AAA67059}" type="pres">
      <dgm:prSet presAssocID="{1EF54578-7704-4550-9D39-EC1B8CA79762}" presName="aSpace2" presStyleCnt="0"/>
      <dgm:spPr/>
    </dgm:pt>
    <dgm:pt modelId="{92E82E09-7F30-4ED5-83BA-F131EB5C2F5B}" type="pres">
      <dgm:prSet presAssocID="{21ACB8D6-670B-4E54-A13E-BCA0F79A6F52}" presName="childNode" presStyleLbl="node1" presStyleIdx="3" presStyleCnt="4" custLinFactNeighborX="103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81F961A-1F67-4513-8530-748131CE84A2}" srcId="{A41D68BB-C3C1-4ED2-A238-C30EAB374334}" destId="{21ACB8D6-670B-4E54-A13E-BCA0F79A6F52}" srcOrd="1" destOrd="0" parTransId="{C9F049F1-EFE1-40CD-88B7-CAD66BFFBFDF}" sibTransId="{C6A63D0C-3B09-4196-A880-E577D52A6E50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EC477DEA-048B-4F3C-9662-1B83E9C96B57}" type="presOf" srcId="{21ACB8D6-670B-4E54-A13E-BCA0F79A6F52}" destId="{92E82E09-7F30-4ED5-83BA-F131EB5C2F5B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A0B8D3CE-EB54-474A-83A8-BB8DD33CB949}" type="presParOf" srcId="{1BB2AE7A-CD26-4C29-B725-7F9CF188EECA}" destId="{E4B0901C-DF07-4AC1-AA8B-C388AAA67059}" srcOrd="1" destOrd="0" presId="urn:microsoft.com/office/officeart/2005/8/layout/lProcess2"/>
    <dgm:cxn modelId="{F608BCD4-AF60-4A3C-8B99-6C1CF6125608}" type="presParOf" srcId="{1BB2AE7A-CD26-4C29-B725-7F9CF188EECA}" destId="{92E82E09-7F30-4ED5-83BA-F131EB5C2F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</a:t>
          </a:r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for postural disease patients)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Convert data from sensor type to </a:t>
          </a:r>
          <a:r>
            <a:rPr lang="en-US" dirty="0" err="1"/>
            <a:t>SenMl</a:t>
          </a:r>
          <a:r>
            <a:rPr lang="en-US" dirty="0"/>
            <a:t> format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3E3784-C616-4B98-8174-446A6651B0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77360B-A807-4A60-9DB6-FCC3AEAAB384}">
      <dgm:prSet phldrT="[Testo]"/>
      <dgm:spPr/>
      <dgm:t>
        <a:bodyPr/>
        <a:lstStyle/>
        <a:p>
          <a:r>
            <a:rPr lang="en-US" dirty="0"/>
            <a:t>Hearth rate</a:t>
          </a:r>
        </a:p>
      </dgm:t>
    </dgm:pt>
    <dgm:pt modelId="{8F117C94-4D6B-462D-94BF-3E35FCBF8A69}" type="parTrans" cxnId="{859B7BC7-F628-4F23-943F-5CDBF16256D3}">
      <dgm:prSet/>
      <dgm:spPr/>
      <dgm:t>
        <a:bodyPr/>
        <a:lstStyle/>
        <a:p>
          <a:endParaRPr lang="en-US"/>
        </a:p>
      </dgm:t>
    </dgm:pt>
    <dgm:pt modelId="{01354095-3013-4BEA-857F-16450F1962C1}" type="sibTrans" cxnId="{859B7BC7-F628-4F23-943F-5CDBF16256D3}">
      <dgm:prSet/>
      <dgm:spPr/>
      <dgm:t>
        <a:bodyPr/>
        <a:lstStyle/>
        <a:p>
          <a:endParaRPr lang="en-US"/>
        </a:p>
      </dgm:t>
    </dgm:pt>
    <dgm:pt modelId="{D77F53AB-A636-4AE4-9D3A-F26B7E0EBAED}">
      <dgm:prSet phldrT="[Testo]"/>
      <dgm:spPr/>
      <dgm:t>
        <a:bodyPr/>
        <a:lstStyle/>
        <a:p>
          <a:r>
            <a:rPr lang="en-US" dirty="0" err="1"/>
            <a:t>Glucosimeter</a:t>
          </a:r>
          <a:endParaRPr lang="en-US" dirty="0"/>
        </a:p>
      </dgm:t>
    </dgm:pt>
    <dgm:pt modelId="{BCEA52A8-4151-4B3C-8136-B7597717BC93}" type="parTrans" cxnId="{29A93F25-304D-4E85-B9C0-6A56CC24CB8E}">
      <dgm:prSet/>
      <dgm:spPr/>
      <dgm:t>
        <a:bodyPr/>
        <a:lstStyle/>
        <a:p>
          <a:endParaRPr lang="en-US"/>
        </a:p>
      </dgm:t>
    </dgm:pt>
    <dgm:pt modelId="{B3AC9F3C-5FF4-48B9-9EB5-07421B9E7D60}" type="sibTrans" cxnId="{29A93F25-304D-4E85-B9C0-6A56CC24CB8E}">
      <dgm:prSet/>
      <dgm:spPr/>
      <dgm:t>
        <a:bodyPr/>
        <a:lstStyle/>
        <a:p>
          <a:endParaRPr lang="en-US"/>
        </a:p>
      </dgm:t>
    </dgm:pt>
    <dgm:pt modelId="{04A14F66-81D4-4DF9-9798-72A95DEB94DF}">
      <dgm:prSet phldrT="[Testo]"/>
      <dgm:spPr/>
      <dgm:t>
        <a:bodyPr/>
        <a:lstStyle/>
        <a:p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</a:t>
          </a:r>
        </a:p>
      </dgm:t>
    </dgm:pt>
    <dgm:pt modelId="{71662C05-E9DD-463B-8CF1-621BDA777D1A}" type="parTrans" cxnId="{2A9250B9-E638-432E-8C50-5FFF9EE6A757}">
      <dgm:prSet/>
      <dgm:spPr/>
      <dgm:t>
        <a:bodyPr/>
        <a:lstStyle/>
        <a:p>
          <a:endParaRPr lang="en-US"/>
        </a:p>
      </dgm:t>
    </dgm:pt>
    <dgm:pt modelId="{F9D33DBE-ECC4-4C45-8A4D-5BF809A45516}" type="sibTrans" cxnId="{2A9250B9-E638-432E-8C50-5FFF9EE6A757}">
      <dgm:prSet/>
      <dgm:spPr/>
      <dgm:t>
        <a:bodyPr/>
        <a:lstStyle/>
        <a:p>
          <a:endParaRPr lang="en-US"/>
        </a:p>
      </dgm:t>
    </dgm:pt>
    <dgm:pt modelId="{F1126FE0-552E-4DEA-A447-D8A6048C15D9}" type="pres">
      <dgm:prSet presAssocID="{7B3E3784-C616-4B98-8174-446A6651B055}" presName="Name0" presStyleCnt="0">
        <dgm:presLayoutVars>
          <dgm:chMax val="7"/>
          <dgm:chPref val="7"/>
          <dgm:dir/>
        </dgm:presLayoutVars>
      </dgm:prSet>
      <dgm:spPr/>
    </dgm:pt>
    <dgm:pt modelId="{82D666CE-F6AF-438A-A042-58508AB88937}" type="pres">
      <dgm:prSet presAssocID="{7B3E3784-C616-4B98-8174-446A6651B055}" presName="Name1" presStyleCnt="0"/>
      <dgm:spPr/>
    </dgm:pt>
    <dgm:pt modelId="{CCD877C7-4B29-4505-9C9C-4C8EC1B1353A}" type="pres">
      <dgm:prSet presAssocID="{7B3E3784-C616-4B98-8174-446A6651B055}" presName="cycle" presStyleCnt="0"/>
      <dgm:spPr/>
    </dgm:pt>
    <dgm:pt modelId="{D6CF9DC4-F178-43F9-8CE6-0260D6D967C7}" type="pres">
      <dgm:prSet presAssocID="{7B3E3784-C616-4B98-8174-446A6651B055}" presName="srcNode" presStyleLbl="node1" presStyleIdx="0" presStyleCnt="3"/>
      <dgm:spPr/>
    </dgm:pt>
    <dgm:pt modelId="{77157FE6-BC07-45C7-A2DD-700D50C268F1}" type="pres">
      <dgm:prSet presAssocID="{7B3E3784-C616-4B98-8174-446A6651B055}" presName="conn" presStyleLbl="parChTrans1D2" presStyleIdx="0" presStyleCnt="1"/>
      <dgm:spPr/>
    </dgm:pt>
    <dgm:pt modelId="{22A665A4-A005-4469-949E-01DDB147BAA2}" type="pres">
      <dgm:prSet presAssocID="{7B3E3784-C616-4B98-8174-446A6651B055}" presName="extraNode" presStyleLbl="node1" presStyleIdx="0" presStyleCnt="3"/>
      <dgm:spPr/>
    </dgm:pt>
    <dgm:pt modelId="{1465DF48-8091-46EE-8E7A-D7245FBBD8C2}" type="pres">
      <dgm:prSet presAssocID="{7B3E3784-C616-4B98-8174-446A6651B055}" presName="dstNode" presStyleLbl="node1" presStyleIdx="0" presStyleCnt="3"/>
      <dgm:spPr/>
    </dgm:pt>
    <dgm:pt modelId="{8D3E8799-2690-4133-AC7C-9BD1C3B94DB1}" type="pres">
      <dgm:prSet presAssocID="{AD77360B-A807-4A60-9DB6-FCC3AEAAB384}" presName="text_1" presStyleLbl="node1" presStyleIdx="0" presStyleCnt="3">
        <dgm:presLayoutVars>
          <dgm:bulletEnabled val="1"/>
        </dgm:presLayoutVars>
      </dgm:prSet>
      <dgm:spPr/>
    </dgm:pt>
    <dgm:pt modelId="{FD05677C-62DC-401F-A49D-48A961D4358C}" type="pres">
      <dgm:prSet presAssocID="{AD77360B-A807-4A60-9DB6-FCC3AEAAB384}" presName="accent_1" presStyleCnt="0"/>
      <dgm:spPr/>
    </dgm:pt>
    <dgm:pt modelId="{D44FC083-5025-4604-A664-545A9DC5144D}" type="pres">
      <dgm:prSet presAssocID="{AD77360B-A807-4A60-9DB6-FCC3AEAAB384}" presName="accentRepeatNode" presStyleLbl="solidFgAcc1" presStyleIdx="0" presStyleCnt="3"/>
      <dgm:spPr/>
    </dgm:pt>
    <dgm:pt modelId="{DA5EC742-E1A7-4211-98F8-90AD157651F8}" type="pres">
      <dgm:prSet presAssocID="{D77F53AB-A636-4AE4-9D3A-F26B7E0EBAED}" presName="text_2" presStyleLbl="node1" presStyleIdx="1" presStyleCnt="3">
        <dgm:presLayoutVars>
          <dgm:bulletEnabled val="1"/>
        </dgm:presLayoutVars>
      </dgm:prSet>
      <dgm:spPr/>
    </dgm:pt>
    <dgm:pt modelId="{0436EC8D-AB08-43C4-9C37-E967C1891516}" type="pres">
      <dgm:prSet presAssocID="{D77F53AB-A636-4AE4-9D3A-F26B7E0EBAED}" presName="accent_2" presStyleCnt="0"/>
      <dgm:spPr/>
    </dgm:pt>
    <dgm:pt modelId="{C9F9EA39-0155-43D9-B9BF-C2F74B2C122D}" type="pres">
      <dgm:prSet presAssocID="{D77F53AB-A636-4AE4-9D3A-F26B7E0EBAED}" presName="accentRepeatNode" presStyleLbl="solidFgAcc1" presStyleIdx="1" presStyleCnt="3"/>
      <dgm:spPr/>
    </dgm:pt>
    <dgm:pt modelId="{54C29F78-2D5B-4C05-92CC-6F9C6A3F9F8D}" type="pres">
      <dgm:prSet presAssocID="{04A14F66-81D4-4DF9-9798-72A95DEB94DF}" presName="text_3" presStyleLbl="node1" presStyleIdx="2" presStyleCnt="3">
        <dgm:presLayoutVars>
          <dgm:bulletEnabled val="1"/>
        </dgm:presLayoutVars>
      </dgm:prSet>
      <dgm:spPr/>
    </dgm:pt>
    <dgm:pt modelId="{07DB0B70-1629-4F27-8895-8A89AED910AB}" type="pres">
      <dgm:prSet presAssocID="{04A14F66-81D4-4DF9-9798-72A95DEB94DF}" presName="accent_3" presStyleCnt="0"/>
      <dgm:spPr/>
    </dgm:pt>
    <dgm:pt modelId="{0A6E9018-18F0-4DD6-874B-45C86DD555FC}" type="pres">
      <dgm:prSet presAssocID="{04A14F66-81D4-4DF9-9798-72A95DEB94DF}" presName="accentRepeatNode" presStyleLbl="solidFgAcc1" presStyleIdx="2" presStyleCnt="3"/>
      <dgm:spPr/>
    </dgm:pt>
  </dgm:ptLst>
  <dgm:cxnLst>
    <dgm:cxn modelId="{01FC1407-69C1-43EE-A66B-BD4254DD08C3}" type="presOf" srcId="{01354095-3013-4BEA-857F-16450F1962C1}" destId="{77157FE6-BC07-45C7-A2DD-700D50C268F1}" srcOrd="0" destOrd="0" presId="urn:microsoft.com/office/officeart/2008/layout/VerticalCurvedList"/>
    <dgm:cxn modelId="{53EB531B-004E-4C16-9FD7-C0C2F1C367DE}" type="presOf" srcId="{D77F53AB-A636-4AE4-9D3A-F26B7E0EBAED}" destId="{DA5EC742-E1A7-4211-98F8-90AD157651F8}" srcOrd="0" destOrd="0" presId="urn:microsoft.com/office/officeart/2008/layout/VerticalCurvedList"/>
    <dgm:cxn modelId="{29A93F25-304D-4E85-B9C0-6A56CC24CB8E}" srcId="{7B3E3784-C616-4B98-8174-446A6651B055}" destId="{D77F53AB-A636-4AE4-9D3A-F26B7E0EBAED}" srcOrd="1" destOrd="0" parTransId="{BCEA52A8-4151-4B3C-8136-B7597717BC93}" sibTransId="{B3AC9F3C-5FF4-48B9-9EB5-07421B9E7D60}"/>
    <dgm:cxn modelId="{5921A75F-FAA7-46D3-9249-EEF777DAE648}" type="presOf" srcId="{04A14F66-81D4-4DF9-9798-72A95DEB94DF}" destId="{54C29F78-2D5B-4C05-92CC-6F9C6A3F9F8D}" srcOrd="0" destOrd="0" presId="urn:microsoft.com/office/officeart/2008/layout/VerticalCurvedList"/>
    <dgm:cxn modelId="{2A9250B9-E638-432E-8C50-5FFF9EE6A757}" srcId="{7B3E3784-C616-4B98-8174-446A6651B055}" destId="{04A14F66-81D4-4DF9-9798-72A95DEB94DF}" srcOrd="2" destOrd="0" parTransId="{71662C05-E9DD-463B-8CF1-621BDA777D1A}" sibTransId="{F9D33DBE-ECC4-4C45-8A4D-5BF809A45516}"/>
    <dgm:cxn modelId="{859B7BC7-F628-4F23-943F-5CDBF16256D3}" srcId="{7B3E3784-C616-4B98-8174-446A6651B055}" destId="{AD77360B-A807-4A60-9DB6-FCC3AEAAB384}" srcOrd="0" destOrd="0" parTransId="{8F117C94-4D6B-462D-94BF-3E35FCBF8A69}" sibTransId="{01354095-3013-4BEA-857F-16450F1962C1}"/>
    <dgm:cxn modelId="{0536E8CB-B9CF-4E18-9E76-67D83ED962F2}" type="presOf" srcId="{AD77360B-A807-4A60-9DB6-FCC3AEAAB384}" destId="{8D3E8799-2690-4133-AC7C-9BD1C3B94DB1}" srcOrd="0" destOrd="0" presId="urn:microsoft.com/office/officeart/2008/layout/VerticalCurvedList"/>
    <dgm:cxn modelId="{14C1EFFD-B590-4E4E-A962-AE011D6D530C}" type="presOf" srcId="{7B3E3784-C616-4B98-8174-446A6651B055}" destId="{F1126FE0-552E-4DEA-A447-D8A6048C15D9}" srcOrd="0" destOrd="0" presId="urn:microsoft.com/office/officeart/2008/layout/VerticalCurvedList"/>
    <dgm:cxn modelId="{D9E19BA4-6985-4C8C-843A-EB9F796D808E}" type="presParOf" srcId="{F1126FE0-552E-4DEA-A447-D8A6048C15D9}" destId="{82D666CE-F6AF-438A-A042-58508AB88937}" srcOrd="0" destOrd="0" presId="urn:microsoft.com/office/officeart/2008/layout/VerticalCurvedList"/>
    <dgm:cxn modelId="{37610BBA-9BC6-4869-9644-E3CF6D4EE427}" type="presParOf" srcId="{82D666CE-F6AF-438A-A042-58508AB88937}" destId="{CCD877C7-4B29-4505-9C9C-4C8EC1B1353A}" srcOrd="0" destOrd="0" presId="urn:microsoft.com/office/officeart/2008/layout/VerticalCurvedList"/>
    <dgm:cxn modelId="{A0E802F1-117B-4D9D-BCD1-43DF702198B9}" type="presParOf" srcId="{CCD877C7-4B29-4505-9C9C-4C8EC1B1353A}" destId="{D6CF9DC4-F178-43F9-8CE6-0260D6D967C7}" srcOrd="0" destOrd="0" presId="urn:microsoft.com/office/officeart/2008/layout/VerticalCurvedList"/>
    <dgm:cxn modelId="{CFC191F4-D974-4DBC-96F5-BD3A2976F48A}" type="presParOf" srcId="{CCD877C7-4B29-4505-9C9C-4C8EC1B1353A}" destId="{77157FE6-BC07-45C7-A2DD-700D50C268F1}" srcOrd="1" destOrd="0" presId="urn:microsoft.com/office/officeart/2008/layout/VerticalCurvedList"/>
    <dgm:cxn modelId="{A8A75B37-DED9-45E1-9BCD-7F3CA9B899D8}" type="presParOf" srcId="{CCD877C7-4B29-4505-9C9C-4C8EC1B1353A}" destId="{22A665A4-A005-4469-949E-01DDB147BAA2}" srcOrd="2" destOrd="0" presId="urn:microsoft.com/office/officeart/2008/layout/VerticalCurvedList"/>
    <dgm:cxn modelId="{7AA15471-C4B6-4907-99CB-5A873D818824}" type="presParOf" srcId="{CCD877C7-4B29-4505-9C9C-4C8EC1B1353A}" destId="{1465DF48-8091-46EE-8E7A-D7245FBBD8C2}" srcOrd="3" destOrd="0" presId="urn:microsoft.com/office/officeart/2008/layout/VerticalCurvedList"/>
    <dgm:cxn modelId="{2BA8313E-D392-49EE-B551-4F7C09E9C434}" type="presParOf" srcId="{82D666CE-F6AF-438A-A042-58508AB88937}" destId="{8D3E8799-2690-4133-AC7C-9BD1C3B94DB1}" srcOrd="1" destOrd="0" presId="urn:microsoft.com/office/officeart/2008/layout/VerticalCurvedList"/>
    <dgm:cxn modelId="{486CE233-F614-4842-B2E9-DE3F44BECE37}" type="presParOf" srcId="{82D666CE-F6AF-438A-A042-58508AB88937}" destId="{FD05677C-62DC-401F-A49D-48A961D4358C}" srcOrd="2" destOrd="0" presId="urn:microsoft.com/office/officeart/2008/layout/VerticalCurvedList"/>
    <dgm:cxn modelId="{8BACCBF3-F307-47FF-B6E1-D31B10B2404C}" type="presParOf" srcId="{FD05677C-62DC-401F-A49D-48A961D4358C}" destId="{D44FC083-5025-4604-A664-545A9DC5144D}" srcOrd="0" destOrd="0" presId="urn:microsoft.com/office/officeart/2008/layout/VerticalCurvedList"/>
    <dgm:cxn modelId="{2D62545F-A4DA-405B-9EA9-A7F758E05FB5}" type="presParOf" srcId="{82D666CE-F6AF-438A-A042-58508AB88937}" destId="{DA5EC742-E1A7-4211-98F8-90AD157651F8}" srcOrd="3" destOrd="0" presId="urn:microsoft.com/office/officeart/2008/layout/VerticalCurvedList"/>
    <dgm:cxn modelId="{90948226-9F72-4FCD-85A5-B16243610AD0}" type="presParOf" srcId="{82D666CE-F6AF-438A-A042-58508AB88937}" destId="{0436EC8D-AB08-43C4-9C37-E967C1891516}" srcOrd="4" destOrd="0" presId="urn:microsoft.com/office/officeart/2008/layout/VerticalCurvedList"/>
    <dgm:cxn modelId="{148BD97D-53D6-400F-B098-431011B51ECB}" type="presParOf" srcId="{0436EC8D-AB08-43C4-9C37-E967C1891516}" destId="{C9F9EA39-0155-43D9-B9BF-C2F74B2C122D}" srcOrd="0" destOrd="0" presId="urn:microsoft.com/office/officeart/2008/layout/VerticalCurvedList"/>
    <dgm:cxn modelId="{D26F2DB9-9465-420F-B968-E85A097E7D3E}" type="presParOf" srcId="{82D666CE-F6AF-438A-A042-58508AB88937}" destId="{54C29F78-2D5B-4C05-92CC-6F9C6A3F9F8D}" srcOrd="5" destOrd="0" presId="urn:microsoft.com/office/officeart/2008/layout/VerticalCurvedList"/>
    <dgm:cxn modelId="{FC5E734A-E556-4A33-923D-603EFB5A4DDE}" type="presParOf" srcId="{82D666CE-F6AF-438A-A042-58508AB88937}" destId="{07DB0B70-1629-4F27-8895-8A89AED910AB}" srcOrd="6" destOrd="0" presId="urn:microsoft.com/office/officeart/2008/layout/VerticalCurvedList"/>
    <dgm:cxn modelId="{0C43777F-1BF1-4593-A5C6-2445BC896D03}" type="presParOf" srcId="{07DB0B70-1629-4F27-8895-8A89AED910AB}" destId="{0A6E9018-18F0-4DD6-874B-45C86DD555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4379936A-E3CF-4CD9-8D12-5F1DE0968B6F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00A909C9-7611-4F16-BA92-03205D93C6D0}" type="parTrans" cxnId="{63F9AFCF-5A00-4B3E-80EB-BC3A01AD47B0}">
      <dgm:prSet/>
      <dgm:spPr/>
      <dgm:t>
        <a:bodyPr/>
        <a:lstStyle/>
        <a:p>
          <a:endParaRPr lang="en-US"/>
        </a:p>
      </dgm:t>
    </dgm:pt>
    <dgm:pt modelId="{F2BE2C0E-96E5-4042-A970-16DF4997A5E6}" type="sibTrans" cxnId="{63F9AFCF-5A00-4B3E-80EB-BC3A01AD47B0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Critical Alert to clinician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9D7ED9C9-9258-49B3-8BFC-B30381CE986D}">
      <dgm:prSet phldrT="[Testo]"/>
      <dgm:spPr/>
      <dgm:t>
        <a:bodyPr/>
        <a:lstStyle/>
        <a:p>
          <a:r>
            <a:rPr lang="en-US" dirty="0"/>
            <a:t>Critical Alert to clinics</a:t>
          </a:r>
        </a:p>
      </dgm:t>
    </dgm:pt>
    <dgm:pt modelId="{B3CBC967-B399-4F48-8EC8-DCA24A3B6259}" type="parTrans" cxnId="{6F5F5D60-5278-41F1-89AC-7FF11A5311B7}">
      <dgm:prSet/>
      <dgm:spPr/>
      <dgm:t>
        <a:bodyPr/>
        <a:lstStyle/>
        <a:p>
          <a:endParaRPr lang="en-US"/>
        </a:p>
      </dgm:t>
    </dgm:pt>
    <dgm:pt modelId="{7E44F031-AD44-4F32-905D-5FF2D46B4606}" type="sibTrans" cxnId="{6F5F5D60-5278-41F1-89AC-7FF11A5311B7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/>
            <a:t>Location Service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C684D140-B688-4A4C-9552-B1BC8CB26140}">
      <dgm:prSet phldrT="[Testo]"/>
      <dgm:spPr/>
      <dgm:t>
        <a:bodyPr/>
        <a:lstStyle/>
        <a:p>
          <a:r>
            <a:rPr lang="en-US" dirty="0"/>
            <a:t>Clinic’s Client</a:t>
          </a:r>
        </a:p>
      </dgm:t>
    </dgm:pt>
    <dgm:pt modelId="{64D115FC-83BB-4085-AB07-18BB5E7764A0}" type="parTrans" cxnId="{987A8228-FFF1-4DF8-B217-86AC8372C111}">
      <dgm:prSet/>
      <dgm:spPr/>
      <dgm:t>
        <a:bodyPr/>
        <a:lstStyle/>
        <a:p>
          <a:endParaRPr lang="en-US"/>
        </a:p>
      </dgm:t>
    </dgm:pt>
    <dgm:pt modelId="{0BC36413-2FB7-48E2-8695-4F2AB7EA8E0B}" type="sibTrans" cxnId="{987A8228-FFF1-4DF8-B217-86AC8372C111}">
      <dgm:prSet/>
      <dgm:spPr/>
      <dgm:t>
        <a:bodyPr/>
        <a:lstStyle/>
        <a:p>
          <a:endParaRPr lang="en-US"/>
        </a:p>
      </dgm:t>
    </dgm:pt>
    <dgm:pt modelId="{6824B25A-B9BA-4B00-A0D2-04AD991A3AA6}">
      <dgm:prSet/>
      <dgm:spPr/>
      <dgm:t>
        <a:bodyPr/>
        <a:lstStyle/>
        <a:p>
          <a:r>
            <a:rPr lang="en-US"/>
            <a:t>Personal Alert</a:t>
          </a:r>
          <a:endParaRPr lang="en-US" dirty="0"/>
        </a:p>
      </dgm:t>
    </dgm:pt>
    <dgm:pt modelId="{D9206141-AE98-4AF5-84E5-9C58947591D0}" type="parTrans" cxnId="{D587B26A-C839-47E9-990B-157F7D897493}">
      <dgm:prSet/>
      <dgm:spPr/>
      <dgm:t>
        <a:bodyPr/>
        <a:lstStyle/>
        <a:p>
          <a:endParaRPr lang="en-US"/>
        </a:p>
      </dgm:t>
    </dgm:pt>
    <dgm:pt modelId="{C2E9FF58-2DB7-442F-B18D-413DA1702951}" type="sibTrans" cxnId="{D587B26A-C839-47E9-990B-157F7D897493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8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8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14CC9EC3-0AE2-40C2-A680-AF8778E9ABF0}" type="pres">
      <dgm:prSet presAssocID="{4379936A-E3CF-4CD9-8D12-5F1DE0968B6F}" presName="childNode" presStyleLbl="node1" presStyleIdx="2" presStyleCnt="8">
        <dgm:presLayoutVars>
          <dgm:bulletEnabled val="1"/>
        </dgm:presLayoutVars>
      </dgm:prSet>
      <dgm:spPr/>
    </dgm:pt>
    <dgm:pt modelId="{27A71137-A108-4B3A-AAF0-E0D84AF5B032}" type="pres">
      <dgm:prSet presAssocID="{4379936A-E3CF-4CD9-8D12-5F1DE0968B6F}" presName="aSpace2" presStyleCnt="0"/>
      <dgm:spPr/>
    </dgm:pt>
    <dgm:pt modelId="{EFDFFDC3-94EE-4F4E-903E-682CD7A88EBB}" type="pres">
      <dgm:prSet presAssocID="{C684D140-B688-4A4C-9552-B1BC8CB26140}" presName="childNode" presStyleLbl="node1" presStyleIdx="3" presStyleCnt="8">
        <dgm:presLayoutVars>
          <dgm:bulletEnabled val="1"/>
        </dgm:presLayoutVars>
      </dgm:prSet>
      <dgm:spPr/>
    </dgm:pt>
    <dgm:pt modelId="{241D305C-3A95-4835-9861-B5B88CE28BDA}" type="pres">
      <dgm:prSet presAssocID="{C684D140-B688-4A4C-9552-B1BC8CB26140}" presName="aSpace2" presStyleCnt="0"/>
      <dgm:spPr/>
    </dgm:pt>
    <dgm:pt modelId="{22673371-1E49-4CF7-AB68-62EF6E2F4B4D}" type="pres">
      <dgm:prSet presAssocID="{FE60A273-4136-4D5A-83EA-087F2D5C38A0}" presName="childNode" presStyleLbl="node1" presStyleIdx="4" presStyleCnt="8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5" presStyleCnt="8">
        <dgm:presLayoutVars>
          <dgm:bulletEnabled val="1"/>
        </dgm:presLayoutVars>
      </dgm:prSet>
      <dgm:spPr/>
    </dgm:pt>
    <dgm:pt modelId="{D49221E6-EF0F-4FB8-BD48-3122AF6144C9}" type="pres">
      <dgm:prSet presAssocID="{1EF54578-7704-4550-9D39-EC1B8CA79762}" presName="aSpace2" presStyleCnt="0"/>
      <dgm:spPr/>
    </dgm:pt>
    <dgm:pt modelId="{E98E8672-74B1-4244-92E4-2D2E08DB8CC4}" type="pres">
      <dgm:prSet presAssocID="{9D7ED9C9-9258-49B3-8BFC-B30381CE986D}" presName="childNode" presStyleLbl="node1" presStyleIdx="6" presStyleCnt="8">
        <dgm:presLayoutVars>
          <dgm:bulletEnabled val="1"/>
        </dgm:presLayoutVars>
      </dgm:prSet>
      <dgm:spPr/>
    </dgm:pt>
    <dgm:pt modelId="{E885D475-B797-4B20-B31A-A9F46C11635D}" type="pres">
      <dgm:prSet presAssocID="{9D7ED9C9-9258-49B3-8BFC-B30381CE986D}" presName="aSpace2" presStyleCnt="0"/>
      <dgm:spPr/>
    </dgm:pt>
    <dgm:pt modelId="{06A4DE60-7FA2-4BFD-B436-CF39837A2E48}" type="pres">
      <dgm:prSet presAssocID="{6824B25A-B9BA-4B00-A0D2-04AD991A3AA6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E67C980E-8688-4CAF-88E7-AA0BBE363733}" type="presOf" srcId="{C684D140-B688-4A4C-9552-B1BC8CB26140}" destId="{EFDFFDC3-94EE-4F4E-903E-682CD7A88EBB}" srcOrd="0" destOrd="0" presId="urn:microsoft.com/office/officeart/2005/8/layout/lProcess2"/>
    <dgm:cxn modelId="{67B75E19-4F61-4C5A-88B7-D2F6F5AD02DC}" type="presOf" srcId="{6824B25A-B9BA-4B00-A0D2-04AD991A3AA6}" destId="{06A4DE60-7FA2-4BFD-B436-CF39837A2E48}" srcOrd="0" destOrd="0" presId="urn:microsoft.com/office/officeart/2005/8/layout/lProcess2"/>
    <dgm:cxn modelId="{987A8228-FFF1-4DF8-B217-86AC8372C111}" srcId="{A14D84CB-80C8-4532-ACFC-888E6FF720E8}" destId="{C684D140-B688-4A4C-9552-B1BC8CB26140}" srcOrd="3" destOrd="0" parTransId="{64D115FC-83BB-4085-AB07-18BB5E7764A0}" sibTransId="{0BC36413-2FB7-48E2-8695-4F2AB7EA8E0B}"/>
    <dgm:cxn modelId="{6F5F5D60-5278-41F1-89AC-7FF11A5311B7}" srcId="{A41D68BB-C3C1-4ED2-A238-C30EAB374334}" destId="{9D7ED9C9-9258-49B3-8BFC-B30381CE986D}" srcOrd="1" destOrd="0" parTransId="{B3CBC967-B399-4F48-8EC8-DCA24A3B6259}" sibTransId="{7E44F031-AD44-4F32-905D-5FF2D46B4606}"/>
    <dgm:cxn modelId="{E5D8DD63-EA09-4117-A0A7-EF0BD00D704B}" type="presOf" srcId="{9D7ED9C9-9258-49B3-8BFC-B30381CE986D}" destId="{E98E8672-74B1-4244-92E4-2D2E08DB8CC4}" srcOrd="0" destOrd="0" presId="urn:microsoft.com/office/officeart/2005/8/layout/lProcess2"/>
    <dgm:cxn modelId="{D587B26A-C839-47E9-990B-157F7D897493}" srcId="{A41D68BB-C3C1-4ED2-A238-C30EAB374334}" destId="{6824B25A-B9BA-4B00-A0D2-04AD991A3AA6}" srcOrd="2" destOrd="0" parTransId="{D9206141-AE98-4AF5-84E5-9C58947591D0}" sibTransId="{C2E9FF58-2DB7-442F-B18D-413DA1702951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DFEAF559-C4A0-44E7-A55E-3AFDFEA3580E}" type="presOf" srcId="{4379936A-E3CF-4CD9-8D12-5F1DE0968B6F}" destId="{14CC9EC3-0AE2-40C2-A680-AF8778E9ABF0}" srcOrd="0" destOrd="0" presId="urn:microsoft.com/office/officeart/2005/8/layout/lProcess2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63F9AFCF-5A00-4B3E-80EB-BC3A01AD47B0}" srcId="{A14D84CB-80C8-4532-ACFC-888E6FF720E8}" destId="{4379936A-E3CF-4CD9-8D12-5F1DE0968B6F}" srcOrd="2" destOrd="0" parTransId="{00A909C9-7611-4F16-BA92-03205D93C6D0}" sibTransId="{F2BE2C0E-96E5-4042-A970-16DF4997A5E6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4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ED9F0AD7-5D1D-442A-896D-6ACD743CEBD6}" type="presParOf" srcId="{1E69EACE-C612-4199-A885-7316303C97A3}" destId="{14CC9EC3-0AE2-40C2-A680-AF8778E9ABF0}" srcOrd="4" destOrd="0" presId="urn:microsoft.com/office/officeart/2005/8/layout/lProcess2"/>
    <dgm:cxn modelId="{F03A5352-3537-4F58-B72E-FB53C26DF3DB}" type="presParOf" srcId="{1E69EACE-C612-4199-A885-7316303C97A3}" destId="{27A71137-A108-4B3A-AAF0-E0D84AF5B032}" srcOrd="5" destOrd="0" presId="urn:microsoft.com/office/officeart/2005/8/layout/lProcess2"/>
    <dgm:cxn modelId="{F1338572-69BA-411B-BCD2-9A49D8B9BB2C}" type="presParOf" srcId="{1E69EACE-C612-4199-A885-7316303C97A3}" destId="{EFDFFDC3-94EE-4F4E-903E-682CD7A88EBB}" srcOrd="6" destOrd="0" presId="urn:microsoft.com/office/officeart/2005/8/layout/lProcess2"/>
    <dgm:cxn modelId="{7EB42BAE-13CF-479A-92DC-21B60E5E80BA}" type="presParOf" srcId="{1E69EACE-C612-4199-A885-7316303C97A3}" destId="{241D305C-3A95-4835-9861-B5B88CE28BDA}" srcOrd="7" destOrd="0" presId="urn:microsoft.com/office/officeart/2005/8/layout/lProcess2"/>
    <dgm:cxn modelId="{407B2B3F-3B01-469D-A9E8-A4FB89B639B1}" type="presParOf" srcId="{1E69EACE-C612-4199-A885-7316303C97A3}" destId="{22673371-1E49-4CF7-AB68-62EF6E2F4B4D}" srcOrd="8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67577577-3644-4822-ACA1-81F60C16300D}" type="presParOf" srcId="{1BB2AE7A-CD26-4C29-B725-7F9CF188EECA}" destId="{D49221E6-EF0F-4FB8-BD48-3122AF6144C9}" srcOrd="1" destOrd="0" presId="urn:microsoft.com/office/officeart/2005/8/layout/lProcess2"/>
    <dgm:cxn modelId="{552347E3-8292-4568-BE3D-AB85A45C4556}" type="presParOf" srcId="{1BB2AE7A-CD26-4C29-B725-7F9CF188EECA}" destId="{E98E8672-74B1-4244-92E4-2D2E08DB8CC4}" srcOrd="2" destOrd="0" presId="urn:microsoft.com/office/officeart/2005/8/layout/lProcess2"/>
    <dgm:cxn modelId="{15779905-4D84-455E-9E1F-915C0D50448B}" type="presParOf" srcId="{1BB2AE7A-CD26-4C29-B725-7F9CF188EECA}" destId="{E885D475-B797-4B20-B31A-A9F46C11635D}" srcOrd="3" destOrd="0" presId="urn:microsoft.com/office/officeart/2005/8/layout/lProcess2"/>
    <dgm:cxn modelId="{2246338F-0068-409B-AA33-7A0B8E32E082}" type="presParOf" srcId="{1BB2AE7A-CD26-4C29-B725-7F9CF188EECA}" destId="{06A4DE60-7FA2-4BFD-B436-CF39837A2E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Find the nearest clinic to the patient with the critical event incoming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3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3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Give a weekly recap to every clinicians about their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Collect data from all the device connectors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Weekly Report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512329A4-DF6F-438B-B441-F88D9D01751D}">
      <dgm:prSet/>
      <dgm:spPr/>
      <dgm:t>
        <a:bodyPr/>
        <a:lstStyle/>
        <a:p>
          <a:r>
            <a:rPr lang="en-US" dirty="0"/>
            <a:t>Telegram Bot?</a:t>
          </a:r>
        </a:p>
      </dgm:t>
    </dgm:pt>
    <dgm:pt modelId="{168EB809-3EE2-4779-B3DB-523CC470DDFB}" type="parTrans" cxnId="{5806519E-BFBA-4B86-B9A2-2584B2F1ADEB}">
      <dgm:prSet/>
      <dgm:spPr/>
    </dgm:pt>
    <dgm:pt modelId="{9E79A608-E294-4878-8AE8-1AF6D65DA887}" type="sibTrans" cxnId="{5806519E-BFBA-4B86-B9A2-2584B2F1ADEB}">
      <dgm:prSet/>
      <dgm:spPr/>
    </dgm:pt>
    <dgm:pt modelId="{FD07D017-1CF1-48A4-A5D8-813916DF0694}">
      <dgm:prSet/>
      <dgm:spPr/>
      <dgm:t>
        <a:bodyPr/>
        <a:lstStyle/>
        <a:p>
          <a:r>
            <a:rPr lang="en-US" dirty="0"/>
            <a:t>Display the trend of each sensor of each patient in diagrams</a:t>
          </a:r>
        </a:p>
      </dgm:t>
    </dgm:pt>
    <dgm:pt modelId="{79DD3DB4-E774-4ADE-A47E-D6E4F6E9A4ED}" type="parTrans" cxnId="{87EA21FE-B42F-4789-81ED-EE154241E9C6}">
      <dgm:prSet/>
      <dgm:spPr/>
    </dgm:pt>
    <dgm:pt modelId="{F516A8BC-5D7D-4593-8A59-C3E0BE34BF7E}" type="sibTrans" cxnId="{87EA21FE-B42F-4789-81ED-EE154241E9C6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6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6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6">
        <dgm:presLayoutVars>
          <dgm:bulletEnabled val="1"/>
        </dgm:presLayoutVars>
      </dgm:prSet>
      <dgm:spPr/>
    </dgm:pt>
    <dgm:pt modelId="{1E2436A7-7DF7-44BD-8933-B176B1FC620F}" type="pres">
      <dgm:prSet presAssocID="{FE60A273-4136-4D5A-83EA-087F2D5C38A0}" presName="aSpace2" presStyleCnt="0"/>
      <dgm:spPr/>
    </dgm:pt>
    <dgm:pt modelId="{157221C4-91A1-4F4C-8DBE-6EEDAD58C28E}" type="pres">
      <dgm:prSet presAssocID="{512329A4-DF6F-438B-B441-F88D9D01751D}" presName="childNode" presStyleLbl="node1" presStyleIdx="3" presStyleCnt="6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6">
        <dgm:presLayoutVars>
          <dgm:bulletEnabled val="1"/>
        </dgm:presLayoutVars>
      </dgm:prSet>
      <dgm:spPr/>
    </dgm:pt>
    <dgm:pt modelId="{FB832130-A1BF-46D6-8879-0E1017B1E21A}" type="pres">
      <dgm:prSet presAssocID="{1EF54578-7704-4550-9D39-EC1B8CA79762}" presName="aSpace2" presStyleCnt="0"/>
      <dgm:spPr/>
    </dgm:pt>
    <dgm:pt modelId="{C7553E6E-F98E-4451-B447-56646FA917DE}" type="pres">
      <dgm:prSet presAssocID="{FD07D017-1CF1-48A4-A5D8-813916DF069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FDEF0680-C068-4533-9136-53BC891FCDAB}" type="presOf" srcId="{512329A4-DF6F-438B-B441-F88D9D01751D}" destId="{157221C4-91A1-4F4C-8DBE-6EEDAD58C28E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806519E-BFBA-4B86-B9A2-2584B2F1ADEB}" srcId="{A14D84CB-80C8-4532-ACFC-888E6FF720E8}" destId="{512329A4-DF6F-438B-B441-F88D9D01751D}" srcOrd="3" destOrd="0" parTransId="{168EB809-3EE2-4779-B3DB-523CC470DDFB}" sibTransId="{9E79A608-E294-4878-8AE8-1AF6D65DA887}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4B5B84CA-D3F6-496B-9BF7-AE5678B30C4F}" type="presOf" srcId="{FD07D017-1CF1-48A4-A5D8-813916DF0694}" destId="{C7553E6E-F98E-4451-B447-56646FA917D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87EA21FE-B42F-4789-81ED-EE154241E9C6}" srcId="{A41D68BB-C3C1-4ED2-A238-C30EAB374334}" destId="{FD07D017-1CF1-48A4-A5D8-813916DF0694}" srcOrd="1" destOrd="0" parTransId="{79DD3DB4-E774-4ADE-A47E-D6E4F6E9A4ED}" sibTransId="{F516A8BC-5D7D-4593-8A59-C3E0BE34BF7E}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3C555E94-9C1A-4D83-B874-6E2CA35B4C8A}" type="presParOf" srcId="{1E69EACE-C612-4199-A885-7316303C97A3}" destId="{1E2436A7-7DF7-44BD-8933-B176B1FC620F}" srcOrd="5" destOrd="0" presId="urn:microsoft.com/office/officeart/2005/8/layout/lProcess2"/>
    <dgm:cxn modelId="{F6C2E81E-2A81-4D6A-A397-D0750CB0ACD3}" type="presParOf" srcId="{1E69EACE-C612-4199-A885-7316303C97A3}" destId="{157221C4-91A1-4F4C-8DBE-6EEDAD58C28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CE6C7703-3084-4CF6-A4AA-384FBEC97784}" type="presParOf" srcId="{1BB2AE7A-CD26-4C29-B725-7F9CF188EECA}" destId="{FB832130-A1BF-46D6-8879-0E1017B1E21A}" srcOrd="1" destOrd="0" presId="urn:microsoft.com/office/officeart/2005/8/layout/lProcess2"/>
    <dgm:cxn modelId="{B75EB216-74CB-4F07-AB1D-1F54F338F5C7}" type="presParOf" srcId="{1BB2AE7A-CD26-4C29-B725-7F9CF188EECA}" destId="{C7553E6E-F98E-4451-B447-56646FA917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user-friendly interface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endParaRPr lang="en-US" dirty="0"/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404B8C7-C604-48BE-89FE-0A4F4B51D917}">
      <dgm:prSet/>
      <dgm:spPr/>
      <dgm:t>
        <a:bodyPr/>
        <a:lstStyle/>
        <a:p>
          <a:r>
            <a:rPr lang="en-US" dirty="0"/>
            <a:t>Weekly Report</a:t>
          </a:r>
        </a:p>
      </dgm:t>
    </dgm:pt>
    <dgm:pt modelId="{CA796103-116A-40AC-868D-A30CF298073B}" type="parTrans" cxnId="{B814046B-BE77-4E5D-92B7-95DB23AA5429}">
      <dgm:prSet/>
      <dgm:spPr/>
    </dgm:pt>
    <dgm:pt modelId="{BD31EF43-1146-444A-9758-2536F5D3EB44}" type="sibTrans" cxnId="{B814046B-BE77-4E5D-92B7-95DB23AA5429}">
      <dgm:prSet/>
      <dgm:spPr/>
    </dgm:pt>
    <dgm:pt modelId="{A0ACBDEB-3ECB-450A-B12C-85598C978815}">
      <dgm:prSet/>
      <dgm:spPr/>
      <dgm:t>
        <a:bodyPr/>
        <a:lstStyle/>
        <a:p>
          <a:r>
            <a:rPr lang="en-US" dirty="0"/>
            <a:t>Advise clinicians in case of a critical alerts</a:t>
          </a:r>
        </a:p>
      </dgm:t>
    </dgm:pt>
    <dgm:pt modelId="{8EACC055-688F-4C76-B7EF-D0ADB435625E}" type="parTrans" cxnId="{CFB6501F-085F-403B-A19D-347530A4F96D}">
      <dgm:prSet/>
      <dgm:spPr/>
    </dgm:pt>
    <dgm:pt modelId="{CBD32C4D-BA4E-42F9-9110-7285965F4EDA}" type="sibTrans" cxnId="{CFB6501F-085F-403B-A19D-347530A4F96D}">
      <dgm:prSet/>
      <dgm:spPr/>
    </dgm:pt>
    <dgm:pt modelId="{1DFF65C7-402B-4130-B9F0-83B66C12E91B}">
      <dgm:prSet/>
      <dgm:spPr/>
      <dgm:t>
        <a:bodyPr/>
        <a:lstStyle/>
        <a:p>
          <a:r>
            <a:rPr lang="en-US" dirty="0"/>
            <a:t>Advise patients in case of personal alerts </a:t>
          </a:r>
        </a:p>
      </dgm:t>
    </dgm:pt>
    <dgm:pt modelId="{FFF34FC1-F64E-4CB9-8975-776DFCAA0407}" type="parTrans" cxnId="{A7436ECA-67DF-4B59-8671-ED6AFE1F99AE}">
      <dgm:prSet/>
      <dgm:spPr/>
    </dgm:pt>
    <dgm:pt modelId="{DB29E12D-7574-49D2-92C7-7026D261507C}" type="sibTrans" cxnId="{A7436ECA-67DF-4B59-8671-ED6AFE1F99AE}">
      <dgm:prSet/>
      <dgm:spPr/>
    </dgm:pt>
    <dgm:pt modelId="{52189C7D-4A8C-4241-86DE-FA6286CDD664}">
      <dgm:prSet/>
      <dgm:spPr/>
      <dgm:t>
        <a:bodyPr/>
        <a:lstStyle/>
        <a:p>
          <a:r>
            <a:rPr lang="en-US" dirty="0"/>
            <a:t>Display weekly-reports to </a:t>
          </a:r>
          <a:r>
            <a:rPr lang="en-US" dirty="0" err="1"/>
            <a:t>clinitians</a:t>
          </a:r>
          <a:endParaRPr lang="en-US" dirty="0"/>
        </a:p>
      </dgm:t>
    </dgm:pt>
    <dgm:pt modelId="{C9600293-A1E6-4ADA-B7BD-4A045408B5EB}" type="parTrans" cxnId="{C9DE3F3D-FAD8-4CFB-B34C-9CC6C968D5FD}">
      <dgm:prSet/>
      <dgm:spPr/>
    </dgm:pt>
    <dgm:pt modelId="{77AC7FB6-3350-4B23-863D-FEA6716F5DB9}" type="sibTrans" cxnId="{C9DE3F3D-FAD8-4CFB-B34C-9CC6C968D5FD}">
      <dgm:prSet/>
      <dgm:spPr/>
    </dgm:pt>
    <dgm:pt modelId="{6014A78F-680A-437E-A7C3-93C45C66BE10}">
      <dgm:prSet/>
      <dgm:spPr/>
      <dgm:t>
        <a:bodyPr/>
        <a:lstStyle/>
        <a:p>
          <a:r>
            <a:rPr lang="en-US" dirty="0"/>
            <a:t>Allow clinicians to monitor their patients as soon as they want</a:t>
          </a:r>
        </a:p>
      </dgm:t>
    </dgm:pt>
    <dgm:pt modelId="{BD88D055-BA98-40DE-AC2E-C79A5B8A5076}" type="parTrans" cxnId="{4F30E0EB-3EA4-4AAA-B5C8-CE1936C48A3F}">
      <dgm:prSet/>
      <dgm:spPr/>
    </dgm:pt>
    <dgm:pt modelId="{7EDCDB55-687D-432A-8FF9-366377CE20F4}" type="sibTrans" cxnId="{4F30E0EB-3EA4-4AAA-B5C8-CE1936C48A3F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9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9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9">
        <dgm:presLayoutVars>
          <dgm:bulletEnabled val="1"/>
        </dgm:presLayoutVars>
      </dgm:prSet>
      <dgm:spPr/>
    </dgm:pt>
    <dgm:pt modelId="{D2482B68-A714-41CC-B6A6-30E54592BFA0}" type="pres">
      <dgm:prSet presAssocID="{FE60A273-4136-4D5A-83EA-087F2D5C38A0}" presName="aSpace2" presStyleCnt="0"/>
      <dgm:spPr/>
    </dgm:pt>
    <dgm:pt modelId="{8600A2FC-1686-4197-BB27-F7DB4FD9CA35}" type="pres">
      <dgm:prSet presAssocID="{9404B8C7-C604-48BE-89FE-0A4F4B51D917}" presName="childNode" presStyleLbl="node1" presStyleIdx="3" presStyleCnt="9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9">
        <dgm:presLayoutVars>
          <dgm:bulletEnabled val="1"/>
        </dgm:presLayoutVars>
      </dgm:prSet>
      <dgm:spPr/>
    </dgm:pt>
    <dgm:pt modelId="{EAD91F54-0A06-4FCC-9D7B-1333BAC3B228}" type="pres">
      <dgm:prSet presAssocID="{1EF54578-7704-4550-9D39-EC1B8CA79762}" presName="aSpace2" presStyleCnt="0"/>
      <dgm:spPr/>
    </dgm:pt>
    <dgm:pt modelId="{91A158D8-2BC8-4AE8-BD97-EEC1428E7FBE}" type="pres">
      <dgm:prSet presAssocID="{A0ACBDEB-3ECB-450A-B12C-85598C978815}" presName="childNode" presStyleLbl="node1" presStyleIdx="5" presStyleCnt="9">
        <dgm:presLayoutVars>
          <dgm:bulletEnabled val="1"/>
        </dgm:presLayoutVars>
      </dgm:prSet>
      <dgm:spPr/>
    </dgm:pt>
    <dgm:pt modelId="{8C2E0A1C-735A-4BF9-97B9-FACB4CBEB665}" type="pres">
      <dgm:prSet presAssocID="{A0ACBDEB-3ECB-450A-B12C-85598C978815}" presName="aSpace2" presStyleCnt="0"/>
      <dgm:spPr/>
    </dgm:pt>
    <dgm:pt modelId="{317E2E8E-B37E-422F-800C-BDF02F1D9563}" type="pres">
      <dgm:prSet presAssocID="{1DFF65C7-402B-4130-B9F0-83B66C12E91B}" presName="childNode" presStyleLbl="node1" presStyleIdx="6" presStyleCnt="9">
        <dgm:presLayoutVars>
          <dgm:bulletEnabled val="1"/>
        </dgm:presLayoutVars>
      </dgm:prSet>
      <dgm:spPr/>
    </dgm:pt>
    <dgm:pt modelId="{58F7EA9F-2B6F-4C7C-BD07-26AD5198E801}" type="pres">
      <dgm:prSet presAssocID="{1DFF65C7-402B-4130-B9F0-83B66C12E91B}" presName="aSpace2" presStyleCnt="0"/>
      <dgm:spPr/>
    </dgm:pt>
    <dgm:pt modelId="{302082E3-876E-456F-B783-E90E751C4BA6}" type="pres">
      <dgm:prSet presAssocID="{52189C7D-4A8C-4241-86DE-FA6286CDD664}" presName="childNode" presStyleLbl="node1" presStyleIdx="7" presStyleCnt="9">
        <dgm:presLayoutVars>
          <dgm:bulletEnabled val="1"/>
        </dgm:presLayoutVars>
      </dgm:prSet>
      <dgm:spPr/>
    </dgm:pt>
    <dgm:pt modelId="{96C5DACE-6DBD-496B-A5F8-88678F7DA92B}" type="pres">
      <dgm:prSet presAssocID="{52189C7D-4A8C-4241-86DE-FA6286CDD664}" presName="aSpace2" presStyleCnt="0"/>
      <dgm:spPr/>
    </dgm:pt>
    <dgm:pt modelId="{C14D79DC-9F91-4C90-A6BF-861924B9F410}" type="pres">
      <dgm:prSet presAssocID="{6014A78F-680A-437E-A7C3-93C45C66BE1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252C9617-B40D-4865-82C9-6BF2D1FFB736}" type="presOf" srcId="{1DFF65C7-402B-4130-B9F0-83B66C12E91B}" destId="{317E2E8E-B37E-422F-800C-BDF02F1D9563}" srcOrd="0" destOrd="0" presId="urn:microsoft.com/office/officeart/2005/8/layout/lProcess2"/>
    <dgm:cxn modelId="{CFB6501F-085F-403B-A19D-347530A4F96D}" srcId="{A41D68BB-C3C1-4ED2-A238-C30EAB374334}" destId="{A0ACBDEB-3ECB-450A-B12C-85598C978815}" srcOrd="1" destOrd="0" parTransId="{8EACC055-688F-4C76-B7EF-D0ADB435625E}" sibTransId="{CBD32C4D-BA4E-42F9-9110-7285965F4EDA}"/>
    <dgm:cxn modelId="{C9DE3F3D-FAD8-4CFB-B34C-9CC6C968D5FD}" srcId="{A41D68BB-C3C1-4ED2-A238-C30EAB374334}" destId="{52189C7D-4A8C-4241-86DE-FA6286CDD664}" srcOrd="3" destOrd="0" parTransId="{C9600293-A1E6-4ADA-B7BD-4A045408B5EB}" sibTransId="{77AC7FB6-3350-4B23-863D-FEA6716F5DB9}"/>
    <dgm:cxn modelId="{BEE6C762-0285-4D1F-8B2B-4EAE3B1F36C5}" type="presOf" srcId="{9404B8C7-C604-48BE-89FE-0A4F4B51D917}" destId="{8600A2FC-1686-4197-BB27-F7DB4FD9CA35}" srcOrd="0" destOrd="0" presId="urn:microsoft.com/office/officeart/2005/8/layout/lProcess2"/>
    <dgm:cxn modelId="{B814046B-BE77-4E5D-92B7-95DB23AA5429}" srcId="{A14D84CB-80C8-4532-ACFC-888E6FF720E8}" destId="{9404B8C7-C604-48BE-89FE-0A4F4B51D917}" srcOrd="3" destOrd="0" parTransId="{CA796103-116A-40AC-868D-A30CF298073B}" sibTransId="{BD31EF43-1146-444A-9758-2536F5D3EB44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B746C5A8-0FB5-40F6-875D-363CAB5D3D24}" type="presOf" srcId="{6014A78F-680A-437E-A7C3-93C45C66BE10}" destId="{C14D79DC-9F91-4C90-A6BF-861924B9F410}" srcOrd="0" destOrd="0" presId="urn:microsoft.com/office/officeart/2005/8/layout/lProcess2"/>
    <dgm:cxn modelId="{B62CAAAB-F055-43AD-89A4-E76E2DFECFEF}" type="presOf" srcId="{52189C7D-4A8C-4241-86DE-FA6286CDD664}" destId="{302082E3-876E-456F-B783-E90E751C4BA6}" srcOrd="0" destOrd="0" presId="urn:microsoft.com/office/officeart/2005/8/layout/lProcess2"/>
    <dgm:cxn modelId="{A7436ECA-67DF-4B59-8671-ED6AFE1F99AE}" srcId="{A41D68BB-C3C1-4ED2-A238-C30EAB374334}" destId="{1DFF65C7-402B-4130-B9F0-83B66C12E91B}" srcOrd="2" destOrd="0" parTransId="{FFF34FC1-F64E-4CB9-8975-776DFCAA0407}" sibTransId="{DB29E12D-7574-49D2-92C7-7026D261507C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4F30E0EB-3EA4-4AAA-B5C8-CE1936C48A3F}" srcId="{A41D68BB-C3C1-4ED2-A238-C30EAB374334}" destId="{6014A78F-680A-437E-A7C3-93C45C66BE10}" srcOrd="4" destOrd="0" parTransId="{BD88D055-BA98-40DE-AC2E-C79A5B8A5076}" sibTransId="{7EDCDB55-687D-432A-8FF9-366377CE20F4}"/>
    <dgm:cxn modelId="{EBFB0AEC-3C35-4A39-9AA1-5B1B7647959F}" type="presOf" srcId="{A0ACBDEB-3ECB-450A-B12C-85598C978815}" destId="{91A158D8-2BC8-4AE8-BD97-EEC1428E7FBE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9D2B2791-6FF7-4D19-BE6F-1E5CA517FDC2}" type="presParOf" srcId="{1E69EACE-C612-4199-A885-7316303C97A3}" destId="{D2482B68-A714-41CC-B6A6-30E54592BFA0}" srcOrd="5" destOrd="0" presId="urn:microsoft.com/office/officeart/2005/8/layout/lProcess2"/>
    <dgm:cxn modelId="{F33B2026-92BD-4285-809E-E11E5EAAD30B}" type="presParOf" srcId="{1E69EACE-C612-4199-A885-7316303C97A3}" destId="{8600A2FC-1686-4197-BB27-F7DB4FD9CA35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2F1FF83C-A294-4583-BC57-94C317B5FEF6}" type="presParOf" srcId="{1BB2AE7A-CD26-4C29-B725-7F9CF188EECA}" destId="{EAD91F54-0A06-4FCC-9D7B-1333BAC3B228}" srcOrd="1" destOrd="0" presId="urn:microsoft.com/office/officeart/2005/8/layout/lProcess2"/>
    <dgm:cxn modelId="{A1B39917-680D-42BF-8989-72075129406D}" type="presParOf" srcId="{1BB2AE7A-CD26-4C29-B725-7F9CF188EECA}" destId="{91A158D8-2BC8-4AE8-BD97-EEC1428E7FBE}" srcOrd="2" destOrd="0" presId="urn:microsoft.com/office/officeart/2005/8/layout/lProcess2"/>
    <dgm:cxn modelId="{F631ACE7-9092-415D-81F2-705CF6C90365}" type="presParOf" srcId="{1BB2AE7A-CD26-4C29-B725-7F9CF188EECA}" destId="{8C2E0A1C-735A-4BF9-97B9-FACB4CBEB665}" srcOrd="3" destOrd="0" presId="urn:microsoft.com/office/officeart/2005/8/layout/lProcess2"/>
    <dgm:cxn modelId="{3F6BB770-2203-444D-A67F-644AB57C85AA}" type="presParOf" srcId="{1BB2AE7A-CD26-4C29-B725-7F9CF188EECA}" destId="{317E2E8E-B37E-422F-800C-BDF02F1D9563}" srcOrd="4" destOrd="0" presId="urn:microsoft.com/office/officeart/2005/8/layout/lProcess2"/>
    <dgm:cxn modelId="{4BD9FD3C-67FC-41BE-84F2-AB2F3638A58B}" type="presParOf" srcId="{1BB2AE7A-CD26-4C29-B725-7F9CF188EECA}" destId="{58F7EA9F-2B6F-4C7C-BD07-26AD5198E801}" srcOrd="5" destOrd="0" presId="urn:microsoft.com/office/officeart/2005/8/layout/lProcess2"/>
    <dgm:cxn modelId="{87767E20-6964-4239-9026-6B61A89C8D63}" type="presParOf" srcId="{1BB2AE7A-CD26-4C29-B725-7F9CF188EECA}" destId="{302082E3-876E-456F-B783-E90E751C4BA6}" srcOrd="6" destOrd="0" presId="urn:microsoft.com/office/officeart/2005/8/layout/lProcess2"/>
    <dgm:cxn modelId="{F01A2BA8-F5CE-4BCC-BCEB-F29215816146}" type="presParOf" srcId="{1BB2AE7A-CD26-4C29-B725-7F9CF188EECA}" destId="{96C5DACE-6DBD-496B-A5F8-88678F7DA92B}" srcOrd="7" destOrd="0" presId="urn:microsoft.com/office/officeart/2005/8/layout/lProcess2"/>
    <dgm:cxn modelId="{82B92479-07C6-4151-ABA0-AFF95B7B836C}" type="presParOf" srcId="{1BB2AE7A-CD26-4C29-B725-7F9CF188EECA}" destId="{C14D79DC-9F91-4C90-A6BF-861924B9F41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77226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Communicate with:</a:t>
          </a:r>
        </a:p>
      </dsp:txBody>
      <dsp:txXfrm>
        <a:off x="177226" y="0"/>
        <a:ext cx="4292277" cy="1133475"/>
      </dsp:txXfrm>
    </dsp:sp>
    <dsp:sp modelId="{106BACED-F543-4F65-B4AC-9F7E90F5D8FF}">
      <dsp:nvSpPr>
        <dsp:cNvPr id="0" name=""/>
        <dsp:cNvSpPr/>
      </dsp:nvSpPr>
      <dsp:spPr>
        <a:xfrm>
          <a:off x="433689" y="109821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Catalog</a:t>
          </a:r>
        </a:p>
      </dsp:txBody>
      <dsp:txXfrm>
        <a:off x="467055" y="1131577"/>
        <a:ext cx="3367090" cy="1072462"/>
      </dsp:txXfrm>
    </dsp:sp>
    <dsp:sp modelId="{22673371-1E49-4CF7-AB68-62EF6E2F4B4D}">
      <dsp:nvSpPr>
        <dsp:cNvPr id="0" name=""/>
        <dsp:cNvSpPr/>
      </dsp:nvSpPr>
      <dsp:spPr>
        <a:xfrm>
          <a:off x="433689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Service</a:t>
          </a:r>
        </a:p>
      </dsp:txBody>
      <dsp:txXfrm>
        <a:off x="467055" y="2482402"/>
        <a:ext cx="3367090" cy="1072462"/>
      </dsp:txXfrm>
    </dsp:sp>
    <dsp:sp modelId="{322A4ED8-6609-4FE6-8845-A1A35334848C}">
      <dsp:nvSpPr>
        <dsp:cNvPr id="0" name=""/>
        <dsp:cNvSpPr/>
      </dsp:nvSpPr>
      <dsp:spPr>
        <a:xfrm>
          <a:off x="4618660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Scope:</a:t>
          </a:r>
        </a:p>
      </dsp:txBody>
      <dsp:txXfrm>
        <a:off x="4618660" y="0"/>
        <a:ext cx="4292277" cy="1133475"/>
      </dsp:txXfrm>
    </dsp:sp>
    <dsp:sp modelId="{24A372B5-412A-4B75-A5B3-D6449B1EAF0A}">
      <dsp:nvSpPr>
        <dsp:cNvPr id="0" name=""/>
        <dsp:cNvSpPr/>
      </dsp:nvSpPr>
      <dsp:spPr>
        <a:xfrm>
          <a:off x="5047888" y="113458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Guarantee a 24/7 supervision to patients</a:t>
          </a:r>
        </a:p>
      </dsp:txBody>
      <dsp:txXfrm>
        <a:off x="5081254" y="1167947"/>
        <a:ext cx="3367090" cy="1072462"/>
      </dsp:txXfrm>
    </dsp:sp>
    <dsp:sp modelId="{92E82E09-7F30-4ED5-83BA-F131EB5C2F5B}">
      <dsp:nvSpPr>
        <dsp:cNvPr id="0" name=""/>
        <dsp:cNvSpPr/>
      </dsp:nvSpPr>
      <dsp:spPr>
        <a:xfrm>
          <a:off x="5083393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Receive a message with longitude and latitude of the patient in critical condition </a:t>
          </a:r>
        </a:p>
      </dsp:txBody>
      <dsp:txXfrm>
        <a:off x="5116759" y="2482402"/>
        <a:ext cx="3367090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automate signal acquisition for easier quantification of disease evolution (such as </a:t>
          </a:r>
          <a:r>
            <a:rPr lang="en-US" sz="2100" kern="1200" dirty="0" err="1"/>
            <a:t>sensorized</a:t>
          </a:r>
          <a:r>
            <a:rPr lang="en-US" sz="2100" kern="1200" dirty="0"/>
            <a:t> </a:t>
          </a:r>
          <a:r>
            <a:rPr lang="en-US" sz="2100" kern="1200" dirty="0" err="1"/>
            <a:t>orthesis</a:t>
          </a:r>
          <a:r>
            <a:rPr lang="en-US" sz="2100" kern="1200" dirty="0"/>
            <a:t> for postural disease patients)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Thingspeak</a:t>
          </a:r>
          <a:r>
            <a:rPr lang="en-US" sz="2700" kern="1200" dirty="0"/>
            <a:t> Adaptor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Alert Service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Convert data from sensor type to </a:t>
          </a:r>
          <a:r>
            <a:rPr lang="en-US" sz="2700" kern="1200" dirty="0" err="1"/>
            <a:t>SenMl</a:t>
          </a:r>
          <a:r>
            <a:rPr lang="en-US" sz="2700" kern="1200" dirty="0"/>
            <a:t> format</a:t>
          </a:r>
        </a:p>
      </dsp:txBody>
      <dsp:txXfrm>
        <a:off x="4813102" y="1533697"/>
        <a:ext cx="3028813" cy="2941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57FE6-BC07-45C7-A2DD-700D50C268F1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8799-2690-4133-AC7C-9BD1C3B94DB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Hearth rate</a:t>
          </a:r>
        </a:p>
      </dsp:txBody>
      <dsp:txXfrm>
        <a:off x="525887" y="377825"/>
        <a:ext cx="8338839" cy="755650"/>
      </dsp:txXfrm>
    </dsp:sp>
    <dsp:sp modelId="{D44FC083-5025-4604-A664-545A9DC5144D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C742-E1A7-4211-98F8-90AD157651F8}">
      <dsp:nvSpPr>
        <dsp:cNvPr id="0" name=""/>
        <dsp:cNvSpPr/>
      </dsp:nvSpPr>
      <dsp:spPr>
        <a:xfrm>
          <a:off x="800566" y="1511300"/>
          <a:ext cx="8064160" cy="755650"/>
        </a:xfrm>
        <a:prstGeom prst="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Glucosimeter</a:t>
          </a:r>
          <a:endParaRPr lang="en-US" sz="3900" kern="1200" dirty="0"/>
        </a:p>
      </dsp:txBody>
      <dsp:txXfrm>
        <a:off x="800566" y="1511300"/>
        <a:ext cx="8064160" cy="755650"/>
      </dsp:txXfrm>
    </dsp:sp>
    <dsp:sp modelId="{C9F9EA39-0155-43D9-B9BF-C2F74B2C122D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29F78-2D5B-4C05-92CC-6F9C6A3F9F8D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Sensorized</a:t>
          </a:r>
          <a:r>
            <a:rPr lang="en-US" sz="3900" kern="1200" dirty="0"/>
            <a:t> </a:t>
          </a:r>
          <a:r>
            <a:rPr lang="en-US" sz="3900" kern="1200" dirty="0" err="1"/>
            <a:t>orthesis</a:t>
          </a:r>
          <a:r>
            <a:rPr lang="en-US" sz="3900" kern="1200" dirty="0"/>
            <a:t> </a:t>
          </a:r>
        </a:p>
      </dsp:txBody>
      <dsp:txXfrm>
        <a:off x="525887" y="2644775"/>
        <a:ext cx="8338839" cy="755650"/>
      </dsp:txXfrm>
    </dsp:sp>
    <dsp:sp modelId="{0A6E9018-18F0-4DD6-874B-45C86DD555FC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2533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Catalog</a:t>
          </a:r>
        </a:p>
      </dsp:txBody>
      <dsp:txXfrm>
        <a:off x="421944" y="1441620"/>
        <a:ext cx="3179275" cy="523554"/>
      </dsp:txXfrm>
    </dsp:sp>
    <dsp:sp modelId="{E92E9B85-2FC7-4D1A-9AE4-99621BEF4CDF}">
      <dsp:nvSpPr>
        <dsp:cNvPr id="0" name=""/>
        <dsp:cNvSpPr/>
      </dsp:nvSpPr>
      <dsp:spPr>
        <a:xfrm>
          <a:off x="405655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Location Service</a:t>
          </a:r>
        </a:p>
      </dsp:txBody>
      <dsp:txXfrm>
        <a:off x="421944" y="2101067"/>
        <a:ext cx="3179275" cy="523554"/>
      </dsp:txXfrm>
    </dsp:sp>
    <dsp:sp modelId="{14CC9EC3-0AE2-40C2-A680-AF8778E9ABF0}">
      <dsp:nvSpPr>
        <dsp:cNvPr id="0" name=""/>
        <dsp:cNvSpPr/>
      </dsp:nvSpPr>
      <dsp:spPr>
        <a:xfrm>
          <a:off x="405655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Telegram Bot</a:t>
          </a:r>
        </a:p>
      </dsp:txBody>
      <dsp:txXfrm>
        <a:off x="421944" y="2742758"/>
        <a:ext cx="3179275" cy="523554"/>
      </dsp:txXfrm>
    </dsp:sp>
    <dsp:sp modelId="{EFDFFDC3-94EE-4F4E-903E-682CD7A88EBB}">
      <dsp:nvSpPr>
        <dsp:cNvPr id="0" name=""/>
        <dsp:cNvSpPr/>
      </dsp:nvSpPr>
      <dsp:spPr>
        <a:xfrm>
          <a:off x="405655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Clinic’s Client</a:t>
          </a:r>
        </a:p>
      </dsp:txBody>
      <dsp:txXfrm>
        <a:off x="421944" y="3384450"/>
        <a:ext cx="3179275" cy="523554"/>
      </dsp:txXfrm>
    </dsp:sp>
    <dsp:sp modelId="{22673371-1E49-4CF7-AB68-62EF6E2F4B4D}">
      <dsp:nvSpPr>
        <dsp:cNvPr id="0" name=""/>
        <dsp:cNvSpPr/>
      </dsp:nvSpPr>
      <dsp:spPr>
        <a:xfrm>
          <a:off x="405655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Device Connector</a:t>
          </a:r>
        </a:p>
      </dsp:txBody>
      <dsp:txXfrm>
        <a:off x="421944" y="4026141"/>
        <a:ext cx="3179275" cy="523554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588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clinician</a:t>
          </a:r>
        </a:p>
      </dsp:txBody>
      <dsp:txXfrm>
        <a:off x="4749243" y="1470249"/>
        <a:ext cx="3156531" cy="889111"/>
      </dsp:txXfrm>
    </dsp:sp>
    <dsp:sp modelId="{E98E8672-74B1-4244-92E4-2D2E08DB8CC4}">
      <dsp:nvSpPr>
        <dsp:cNvPr id="0" name=""/>
        <dsp:cNvSpPr/>
      </dsp:nvSpPr>
      <dsp:spPr>
        <a:xfrm>
          <a:off x="4721582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clinics</a:t>
          </a:r>
        </a:p>
      </dsp:txBody>
      <dsp:txXfrm>
        <a:off x="4749243" y="2559980"/>
        <a:ext cx="3156531" cy="889111"/>
      </dsp:txXfrm>
    </dsp:sp>
    <dsp:sp modelId="{06A4DE60-7FA2-4BFD-B436-CF39837A2E48}">
      <dsp:nvSpPr>
        <dsp:cNvPr id="0" name=""/>
        <dsp:cNvSpPr/>
      </dsp:nvSpPr>
      <dsp:spPr>
        <a:xfrm>
          <a:off x="4721582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Personal Alert</a:t>
          </a:r>
          <a:endParaRPr lang="en-US" sz="2600" kern="1200" dirty="0"/>
        </a:p>
      </dsp:txBody>
      <dsp:txXfrm>
        <a:off x="4749243" y="3649711"/>
        <a:ext cx="3156531" cy="889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397310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48108" y="1439763"/>
        <a:ext cx="3126947" cy="1364548"/>
      </dsp:txXfrm>
    </dsp:sp>
    <dsp:sp modelId="{22673371-1E49-4CF7-AB68-62EF6E2F4B4D}">
      <dsp:nvSpPr>
        <dsp:cNvPr id="0" name=""/>
        <dsp:cNvSpPr/>
      </dsp:nvSpPr>
      <dsp:spPr>
        <a:xfrm>
          <a:off x="405655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Alert Service</a:t>
          </a:r>
        </a:p>
      </dsp:txBody>
      <dsp:txXfrm>
        <a:off x="448108" y="3158485"/>
        <a:ext cx="3126947" cy="1364548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Find the nearest clinic to the patient with the critical event incoming </a:t>
          </a:r>
        </a:p>
      </dsp:txBody>
      <dsp:txXfrm>
        <a:off x="4813102" y="1533697"/>
        <a:ext cx="3028813" cy="294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Thingspeak</a:t>
          </a:r>
          <a:r>
            <a:rPr lang="en-US" sz="3300" kern="1200" dirty="0"/>
            <a:t>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Telegram Bot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Give a weekly recap to every clinicians about their patients</a:t>
          </a:r>
        </a:p>
      </dsp:txBody>
      <dsp:txXfrm>
        <a:off x="4813102" y="1533697"/>
        <a:ext cx="3028813" cy="29416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Thingspeak</a:t>
          </a:r>
          <a:r>
            <a:rPr lang="en-US" sz="2300" kern="1200" dirty="0"/>
            <a:t> Adaptor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Weekly Report</a:t>
          </a:r>
        </a:p>
      </dsp:txBody>
      <dsp:txXfrm>
        <a:off x="426167" y="3078918"/>
        <a:ext cx="3170829" cy="659291"/>
      </dsp:txXfrm>
    </dsp:sp>
    <dsp:sp modelId="{157221C4-91A1-4F4C-8DBE-6EEDAD58C28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Telegram Bot?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585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 data from all the device connectors</a:t>
          </a:r>
        </a:p>
      </dsp:txBody>
      <dsp:txXfrm>
        <a:off x="4764035" y="1486038"/>
        <a:ext cx="3126947" cy="1364548"/>
      </dsp:txXfrm>
    </dsp:sp>
    <dsp:sp modelId="{C7553E6E-F98E-4451-B447-56646FA917DE}">
      <dsp:nvSpPr>
        <dsp:cNvPr id="0" name=""/>
        <dsp:cNvSpPr/>
      </dsp:nvSpPr>
      <dsp:spPr>
        <a:xfrm>
          <a:off x="4721582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Display the trend of each sensor of each patient in diagrams</a:t>
          </a:r>
        </a:p>
      </dsp:txBody>
      <dsp:txXfrm>
        <a:off x="4764035" y="3158485"/>
        <a:ext cx="3126947" cy="13645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53571"/>
            <a:satOff val="-6012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Thingspeak</a:t>
          </a:r>
          <a:endParaRPr lang="en-US" sz="1600" kern="1200" dirty="0"/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Alert Service</a:t>
          </a:r>
        </a:p>
      </dsp:txBody>
      <dsp:txXfrm>
        <a:off x="426167" y="3078918"/>
        <a:ext cx="3170829" cy="659291"/>
      </dsp:txXfrm>
    </dsp:sp>
    <dsp:sp modelId="{8600A2FC-1686-4197-BB27-F7DB4FD9CA35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60713"/>
            <a:satOff val="-18034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Weekly Report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086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Guarantee a user-friendly interface</a:t>
          </a:r>
        </a:p>
      </dsp:txBody>
      <dsp:txXfrm>
        <a:off x="4737871" y="1459375"/>
        <a:ext cx="3179275" cy="523554"/>
      </dsp:txXfrm>
    </dsp:sp>
    <dsp:sp modelId="{91A158D8-2BC8-4AE8-BD97-EEC1428E7FBE}">
      <dsp:nvSpPr>
        <dsp:cNvPr id="0" name=""/>
        <dsp:cNvSpPr/>
      </dsp:nvSpPr>
      <dsp:spPr>
        <a:xfrm>
          <a:off x="4721582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67855"/>
            <a:satOff val="-30058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clinicians in case of a critical alerts</a:t>
          </a:r>
        </a:p>
      </dsp:txBody>
      <dsp:txXfrm>
        <a:off x="4737871" y="2101067"/>
        <a:ext cx="3179275" cy="523554"/>
      </dsp:txXfrm>
    </dsp:sp>
    <dsp:sp modelId="{317E2E8E-B37E-422F-800C-BDF02F1D9563}">
      <dsp:nvSpPr>
        <dsp:cNvPr id="0" name=""/>
        <dsp:cNvSpPr/>
      </dsp:nvSpPr>
      <dsp:spPr>
        <a:xfrm>
          <a:off x="4721582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patients in case of personal alerts </a:t>
          </a:r>
        </a:p>
      </dsp:txBody>
      <dsp:txXfrm>
        <a:off x="4737871" y="2742758"/>
        <a:ext cx="3179275" cy="523554"/>
      </dsp:txXfrm>
    </dsp:sp>
    <dsp:sp modelId="{302082E3-876E-456F-B783-E90E751C4BA6}">
      <dsp:nvSpPr>
        <dsp:cNvPr id="0" name=""/>
        <dsp:cNvSpPr/>
      </dsp:nvSpPr>
      <dsp:spPr>
        <a:xfrm>
          <a:off x="4721582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74997"/>
            <a:satOff val="-4208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weekly-reports to </a:t>
          </a:r>
          <a:r>
            <a:rPr lang="en-US" sz="1600" kern="1200" dirty="0" err="1"/>
            <a:t>clinitians</a:t>
          </a:r>
          <a:endParaRPr lang="en-US" sz="1600" kern="1200" dirty="0"/>
        </a:p>
      </dsp:txBody>
      <dsp:txXfrm>
        <a:off x="4737871" y="3384450"/>
        <a:ext cx="3179275" cy="523554"/>
      </dsp:txXfrm>
    </dsp:sp>
    <dsp:sp modelId="{C14D79DC-9F91-4C90-A6BF-861924B9F410}">
      <dsp:nvSpPr>
        <dsp:cNvPr id="0" name=""/>
        <dsp:cNvSpPr/>
      </dsp:nvSpPr>
      <dsp:spPr>
        <a:xfrm>
          <a:off x="4721582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clinicians to monitor their patients as soon as they want</a:t>
          </a:r>
        </a:p>
      </dsp:txBody>
      <dsp:txXfrm>
        <a:off x="4737871" y="4026141"/>
        <a:ext cx="3179275" cy="52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57187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71B161CB-DCCD-3736-4985-5F1F5019AC41}"/>
              </a:ext>
            </a:extLst>
          </p:cNvPr>
          <p:cNvSpPr txBox="1">
            <a:spLocks/>
          </p:cNvSpPr>
          <p:nvPr/>
        </p:nvSpPr>
        <p:spPr>
          <a:xfrm>
            <a:off x="146121" y="91044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A275E730-4E3F-DD20-54BE-BF8F4AA5FE81}"/>
              </a:ext>
            </a:extLst>
          </p:cNvPr>
          <p:cNvSpPr txBox="1">
            <a:spLocks/>
          </p:cNvSpPr>
          <p:nvPr/>
        </p:nvSpPr>
        <p:spPr>
          <a:xfrm>
            <a:off x="128365" y="1016985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201302" y="0"/>
            <a:ext cx="11963474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45488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0"/>
            <a:ext cx="11990698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592581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7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30440E6A-DE6A-6043-03D3-F7BBAE4A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64304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3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72A21165-A39B-C041-C0AA-73DBACEA799A}"/>
              </a:ext>
            </a:extLst>
          </p:cNvPr>
          <p:cNvSpPr txBox="1">
            <a:spLocks/>
          </p:cNvSpPr>
          <p:nvPr/>
        </p:nvSpPr>
        <p:spPr>
          <a:xfrm>
            <a:off x="146121" y="87493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40ED5B-1C4C-E0B3-6D16-DF162326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2397" y="-22073"/>
            <a:ext cx="12095094" cy="6889295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14C4918-3C45-84A2-230C-91ED0AD82A57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4C977F6F-B666-8814-7D3D-F16CB71B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919328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03B3F342-CAAA-77AE-1936-CE8507D1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39431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7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BECE8B-237E-5513-57C7-32BC968D3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82879" y="0"/>
            <a:ext cx="12009111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B6B4AF6-1BEA-E7B9-8B78-55BADA9F3E65}"/>
              </a:ext>
            </a:extLst>
          </p:cNvPr>
          <p:cNvSpPr/>
          <p:nvPr/>
        </p:nvSpPr>
        <p:spPr>
          <a:xfrm>
            <a:off x="4762500" y="3863528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FACA5032-EFE7-0277-020A-BB1B9C0B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57186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A6CB4D-1050-A73D-478C-4B63D052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3962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7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AFE2CB-2422-8789-9449-AF86F4331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82880" y="45949"/>
            <a:ext cx="12009120" cy="6841585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/>
              </a:rPr>
              <a:t>url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/>
              </a:rPr>
              <a:t>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3962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4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9A9FECB7-9EB4-747C-826C-A29D8006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904569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217412-C459-B346-6D3A-B7F9A965D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Battito cardiaco con riempimento a tinta unita">
            <a:extLst>
              <a:ext uri="{FF2B5EF4-FFF2-40B4-BE49-F238E27FC236}">
                <a16:creationId xmlns:a16="http://schemas.microsoft.com/office/drawing/2014/main" id="{88B20F34-2D27-9A2F-AB76-C58A65DE1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55903" y="2430263"/>
            <a:ext cx="914400" cy="914400"/>
          </a:xfrm>
          <a:prstGeom prst="rect">
            <a:avLst/>
          </a:prstGeom>
        </p:spPr>
      </p:pic>
      <p:pic>
        <p:nvPicPr>
          <p:cNvPr id="8" name="Elemento grafico 7" descr="Ago con riempimento a tinta unita">
            <a:extLst>
              <a:ext uri="{FF2B5EF4-FFF2-40B4-BE49-F238E27FC236}">
                <a16:creationId xmlns:a16="http://schemas.microsoft.com/office/drawing/2014/main" id="{E8DEF1C5-CAC7-B1AD-97D2-394E09E3D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2082" y="3703470"/>
            <a:ext cx="652167" cy="652167"/>
          </a:xfrm>
          <a:prstGeom prst="rect">
            <a:avLst/>
          </a:prstGeom>
        </p:spPr>
      </p:pic>
      <p:pic>
        <p:nvPicPr>
          <p:cNvPr id="40" name="Elemento grafico 39" descr="Scheletro con riempimento a tinta unita">
            <a:extLst>
              <a:ext uri="{FF2B5EF4-FFF2-40B4-BE49-F238E27FC236}">
                <a16:creationId xmlns:a16="http://schemas.microsoft.com/office/drawing/2014/main" id="{57E8BFD8-EBBB-8AD4-87D0-08F7DBEE1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55903" y="4714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08C3171-713F-E64A-A6F7-DC5202D1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899984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93027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LOCATION SERVICE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5FDCA67-092E-DD79-EE52-2F70D3C5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660735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WEEKLY REPORT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53629EB-4041-2D64-794F-088DCF67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95459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7913DF-610E-8BB6-0B3B-8105F2CC2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57672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DD0866-A7DC-0DEA-BE6B-9B95D1BE6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970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6B3FC7-8F70-1452-F257-1C8A523F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59901"/>
              </p:ext>
            </p:extLst>
          </p:nvPr>
        </p:nvGraphicFramePr>
        <p:xfrm>
          <a:off x="2225229" y="210696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24110"/>
            <a:ext cx="10029825" cy="128089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PROTOCOLLI di COMUNICAZIONE</a:t>
            </a:r>
            <a:endParaRPr lang="en-US" b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014F88-2F2F-B342-ABAB-A3BD34D96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E9AB2F0-67E5-AFA1-CD02-5C6E45EC5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B1A04EA-E036-DEF0-6E31-A475B4D95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17084" y="1969476"/>
            <a:ext cx="3999001" cy="576262"/>
          </a:xfrm>
        </p:spPr>
        <p:txBody>
          <a:bodyPr/>
          <a:lstStyle/>
          <a:p>
            <a:r>
              <a:rPr lang="en-US" b="1" dirty="0"/>
              <a:t>MQTT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7436596-9CCD-3A77-B0CC-EC8963EA5C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74078" y="-14758"/>
            <a:ext cx="12030067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698829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2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0"/>
            <a:ext cx="12002843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974725" y="35513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74078" y="4746"/>
            <a:ext cx="12030067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632071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2822748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2972261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078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452</Words>
  <Application>Microsoft Office PowerPoint</Application>
  <PresentationFormat>Widescreen</PresentationFormat>
  <Paragraphs>108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PROTOCOLLI di COMUNICAZIONE</vt:lpstr>
      <vt:lpstr>FRONT END – HOME PAGE </vt:lpstr>
      <vt:lpstr>FRONT END – HOME PAGE </vt:lpstr>
      <vt:lpstr>FRONT END – HOME PAGE </vt:lpstr>
      <vt:lpstr>FRONT END – CLINICIAN PRIVATE ZONE </vt:lpstr>
      <vt:lpstr>Presentazione standard di PowerPoint</vt:lpstr>
      <vt:lpstr>Presentazione standard di PowerPoint</vt:lpstr>
      <vt:lpstr>FRONT END – PATIENT REGISTRATION </vt:lpstr>
      <vt:lpstr>FRONT END – PATIENT REGISTRATION </vt:lpstr>
      <vt:lpstr>FRONT END – CLINICIAN PRIVATE ZONE </vt:lpstr>
      <vt:lpstr>Presentazione standard di PowerPoint</vt:lpstr>
      <vt:lpstr>FRONT END – CLINICIAN PRIVATE ZONE </vt:lpstr>
      <vt:lpstr>FRONT END – CLINICIAN PRIVATE ZONE </vt:lpstr>
      <vt:lpstr>FRONT END – CLINICIAN PRIVATE ZONE </vt:lpstr>
      <vt:lpstr>FRONT END – HOME PAGE </vt:lpstr>
      <vt:lpstr>FRONT END – CLINICIAN REGISTRATION </vt:lpstr>
      <vt:lpstr>FRONT END – CLINICIAN REGISTRATION </vt:lpstr>
      <vt:lpstr>FRONT END – HOME PAGE </vt:lpstr>
      <vt:lpstr>FRONT END – CLINICS REGISTRATION </vt:lpstr>
      <vt:lpstr>FRONT END – CLINICS REGISTRATION </vt:lpstr>
      <vt:lpstr>CATALOG</vt:lpstr>
      <vt:lpstr>DEVICE CONNECTOR</vt:lpstr>
      <vt:lpstr>DEVICE CONNECTOR</vt:lpstr>
      <vt:lpstr>ALERT SERVICE</vt:lpstr>
      <vt:lpstr>LOCATION SERVICE</vt:lpstr>
      <vt:lpstr>WEEKLY REPORT</vt:lpstr>
      <vt:lpstr>THINGSPEAK</vt:lpstr>
      <vt:lpstr>TELEGRAM BOT</vt:lpstr>
      <vt:lpstr>CLINIC’S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11</cp:revision>
  <dcterms:created xsi:type="dcterms:W3CDTF">2022-05-18T08:42:22Z</dcterms:created>
  <dcterms:modified xsi:type="dcterms:W3CDTF">2022-05-20T09:05:37Z</dcterms:modified>
</cp:coreProperties>
</file>