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9" r:id="rId4"/>
    <p:sldId id="261" r:id="rId5"/>
    <p:sldId id="274" r:id="rId6"/>
    <p:sldId id="264" r:id="rId7"/>
    <p:sldId id="300" r:id="rId8"/>
    <p:sldId id="271" r:id="rId9"/>
    <p:sldId id="282" r:id="rId10"/>
    <p:sldId id="285" r:id="rId11"/>
    <p:sldId id="287" r:id="rId12"/>
    <p:sldId id="295" r:id="rId13"/>
    <p:sldId id="297" r:id="rId14"/>
    <p:sldId id="293" r:id="rId15"/>
    <p:sldId id="296" r:id="rId16"/>
    <p:sldId id="265" r:id="rId17"/>
    <p:sldId id="266" r:id="rId18"/>
    <p:sldId id="299" r:id="rId19"/>
    <p:sldId id="267" r:id="rId20"/>
    <p:sldId id="304" r:id="rId21"/>
    <p:sldId id="268" r:id="rId22"/>
    <p:sldId id="269" r:id="rId23"/>
    <p:sldId id="305" r:id="rId24"/>
    <p:sldId id="270" r:id="rId25"/>
    <p:sldId id="308" r:id="rId26"/>
    <p:sldId id="273" r:id="rId27"/>
    <p:sldId id="303" r:id="rId28"/>
    <p:sldId id="272" r:id="rId29"/>
    <p:sldId id="306" r:id="rId30"/>
    <p:sldId id="30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C6AF0F-D409-47EC-8915-1A67339B9DF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8F0C85C-073F-4E91-81A9-FD1B0BBC3DA4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/>
              </a:solidFill>
            </a:rPr>
            <a:t>e-Health</a:t>
          </a:r>
          <a:endParaRPr lang="en-US" dirty="0">
            <a:solidFill>
              <a:schemeClr val="accent1"/>
            </a:solidFill>
          </a:endParaRPr>
        </a:p>
      </dgm:t>
    </dgm:pt>
    <dgm:pt modelId="{7025C88E-B40B-45B3-AE41-56A4232B885F}" type="parTrans" cxnId="{F3125322-58B2-4E93-9B26-DDFDBB316E15}">
      <dgm:prSet/>
      <dgm:spPr/>
      <dgm:t>
        <a:bodyPr/>
        <a:lstStyle/>
        <a:p>
          <a:endParaRPr lang="en-US"/>
        </a:p>
      </dgm:t>
    </dgm:pt>
    <dgm:pt modelId="{967DBA84-F050-4815-86AD-CE5CFA02DA6D}" type="sibTrans" cxnId="{F3125322-58B2-4E93-9B26-DDFDBB316E15}">
      <dgm:prSet/>
      <dgm:spPr/>
      <dgm:t>
        <a:bodyPr/>
        <a:lstStyle/>
        <a:p>
          <a:endParaRPr lang="en-US"/>
        </a:p>
      </dgm:t>
    </dgm:pt>
    <dgm:pt modelId="{6608D9C0-2145-47C4-BF62-C8E9F528BDF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DD9D6F1E-00F8-4BA8-8E7D-F5F9820A2C89}" type="parTrans" cxnId="{884EB588-C0EC-42AB-A815-AE3D7EEC7C94}">
      <dgm:prSet/>
      <dgm:spPr/>
      <dgm:t>
        <a:bodyPr/>
        <a:lstStyle/>
        <a:p>
          <a:endParaRPr lang="en-US"/>
        </a:p>
      </dgm:t>
    </dgm:pt>
    <dgm:pt modelId="{4CE05F9B-23A7-47CD-8D52-5F009896BD1A}" type="sibTrans" cxnId="{884EB588-C0EC-42AB-A815-AE3D7EEC7C94}">
      <dgm:prSet/>
      <dgm:spPr/>
      <dgm:t>
        <a:bodyPr/>
        <a:lstStyle/>
        <a:p>
          <a:endParaRPr lang="en-US"/>
        </a:p>
      </dgm:t>
    </dgm:pt>
    <dgm:pt modelId="{FF4A9F27-D0AE-4899-8925-D63E48A6A79E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6EE37E9-B08A-4363-B136-661A3D98F0EC}" type="parTrans" cxnId="{6B6007DE-B8A0-4EE4-9BE9-2F8C0B9554ED}">
      <dgm:prSet/>
      <dgm:spPr/>
      <dgm:t>
        <a:bodyPr/>
        <a:lstStyle/>
        <a:p>
          <a:endParaRPr lang="en-US"/>
        </a:p>
      </dgm:t>
    </dgm:pt>
    <dgm:pt modelId="{1BDE3E18-00C7-4639-A6CC-458628C5B4DB}" type="sibTrans" cxnId="{6B6007DE-B8A0-4EE4-9BE9-2F8C0B9554ED}">
      <dgm:prSet/>
      <dgm:spPr/>
      <dgm:t>
        <a:bodyPr/>
        <a:lstStyle/>
        <a:p>
          <a:endParaRPr lang="en-US"/>
        </a:p>
      </dgm:t>
    </dgm:pt>
    <dgm:pt modelId="{D3AE8875-54AC-4300-AFDA-43266A2629F0}" type="pres">
      <dgm:prSet presAssocID="{82C6AF0F-D409-47EC-8915-1A67339B9DF2}" presName="root" presStyleCnt="0">
        <dgm:presLayoutVars>
          <dgm:dir/>
          <dgm:resizeHandles val="exact"/>
        </dgm:presLayoutVars>
      </dgm:prSet>
      <dgm:spPr/>
    </dgm:pt>
    <dgm:pt modelId="{563376F7-4323-4CFC-82FE-9C5A3F6E1919}" type="pres">
      <dgm:prSet presAssocID="{D8F0C85C-073F-4E91-81A9-FD1B0BBC3DA4}" presName="compNode" presStyleCnt="0"/>
      <dgm:spPr/>
    </dgm:pt>
    <dgm:pt modelId="{076C55E0-C14F-4FC1-A4C4-0A32E745D13B}" type="pres">
      <dgm:prSet presAssocID="{D8F0C85C-073F-4E91-81A9-FD1B0BBC3DA4}" presName="iconBgRect" presStyleLbl="bgShp" presStyleIdx="0" presStyleCnt="3" custLinFactNeighborX="1527"/>
      <dgm:spPr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</dgm:spPr>
    </dgm:pt>
    <dgm:pt modelId="{4169A764-CFD5-4C83-A549-47B2F6DD17A6}" type="pres">
      <dgm:prSet presAssocID="{D8F0C85C-073F-4E91-81A9-FD1B0BBC3DA4}" presName="iconRect" presStyleLbl="node1" presStyleIdx="0" presStyleCnt="3" custLinFactNeighborY="29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copio con riempimento a tinta unita"/>
        </a:ext>
      </dgm:extLst>
    </dgm:pt>
    <dgm:pt modelId="{4A81AAB6-326E-4501-961F-0380A15D53E5}" type="pres">
      <dgm:prSet presAssocID="{D8F0C85C-073F-4E91-81A9-FD1B0BBC3DA4}" presName="spaceRect" presStyleCnt="0"/>
      <dgm:spPr/>
    </dgm:pt>
    <dgm:pt modelId="{2F62CA67-8A3E-48C6-A619-57E0E0F85273}" type="pres">
      <dgm:prSet presAssocID="{D8F0C85C-073F-4E91-81A9-FD1B0BBC3DA4}" presName="textRect" presStyleLbl="revTx" presStyleIdx="0" presStyleCnt="3" custScaleX="102588" custScaleY="177027">
        <dgm:presLayoutVars>
          <dgm:chMax val="1"/>
          <dgm:chPref val="1"/>
        </dgm:presLayoutVars>
      </dgm:prSet>
      <dgm:spPr/>
    </dgm:pt>
    <dgm:pt modelId="{713B958D-8CEF-49FD-955D-0E63B3FB7A20}" type="pres">
      <dgm:prSet presAssocID="{967DBA84-F050-4815-86AD-CE5CFA02DA6D}" presName="sibTrans" presStyleCnt="0"/>
      <dgm:spPr/>
    </dgm:pt>
    <dgm:pt modelId="{7E2DCBFB-3396-41FA-B7EF-578481164890}" type="pres">
      <dgm:prSet presAssocID="{6608D9C0-2145-47C4-BF62-C8E9F528BDFB}" presName="compNode" presStyleCnt="0"/>
      <dgm:spPr/>
    </dgm:pt>
    <dgm:pt modelId="{58C6A631-6462-485F-912F-D4E3409D1C48}" type="pres">
      <dgm:prSet presAssocID="{6608D9C0-2145-47C4-BF62-C8E9F528BDF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</dgm:spPr>
    </dgm:pt>
    <dgm:pt modelId="{C2DA3F91-D4D9-40A7-868C-688543624C1E}" type="pres">
      <dgm:prSet presAssocID="{6608D9C0-2145-47C4-BF62-C8E9F528BD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mo soccorso con riempimento a tinta unita"/>
        </a:ext>
      </dgm:extLst>
    </dgm:pt>
    <dgm:pt modelId="{A0F69371-5E12-4FD0-9B0C-29F0C03ACDB7}" type="pres">
      <dgm:prSet presAssocID="{6608D9C0-2145-47C4-BF62-C8E9F528BDFB}" presName="spaceRect" presStyleCnt="0"/>
      <dgm:spPr/>
    </dgm:pt>
    <dgm:pt modelId="{0863CFBC-9154-4F99-9B06-85F96DC62243}" type="pres">
      <dgm:prSet presAssocID="{6608D9C0-2145-47C4-BF62-C8E9F528BDFB}" presName="textRect" presStyleLbl="revTx" presStyleIdx="1" presStyleCnt="3" custScaleX="104951" custScaleY="177027" custLinFactNeighborX="-1294" custLinFactNeighborY="2618">
        <dgm:presLayoutVars>
          <dgm:chMax val="1"/>
          <dgm:chPref val="1"/>
        </dgm:presLayoutVars>
      </dgm:prSet>
      <dgm:spPr/>
    </dgm:pt>
    <dgm:pt modelId="{5481E0C2-15DF-420E-B50C-65658D30BA30}" type="pres">
      <dgm:prSet presAssocID="{4CE05F9B-23A7-47CD-8D52-5F009896BD1A}" presName="sibTrans" presStyleCnt="0"/>
      <dgm:spPr/>
    </dgm:pt>
    <dgm:pt modelId="{5944B080-DA80-4137-9936-16EBFA76918D}" type="pres">
      <dgm:prSet presAssocID="{FF4A9F27-D0AE-4899-8925-D63E48A6A79E}" presName="compNode" presStyleCnt="0"/>
      <dgm:spPr/>
    </dgm:pt>
    <dgm:pt modelId="{AA8EDE54-F7FC-4C5F-BF21-07ADE5C029E3}" type="pres">
      <dgm:prSet presAssocID="{FF4A9F27-D0AE-4899-8925-D63E48A6A79E}" presName="iconBgRect" presStyleLbl="bgShp" presStyleIdx="2" presStyleCnt="3" custLinFactNeighborY="-4581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</dgm:spPr>
    </dgm:pt>
    <dgm:pt modelId="{FCFF82A6-57B1-459A-917B-9AB4ED110D23}" type="pres">
      <dgm:prSet presAssocID="{FF4A9F27-D0AE-4899-8925-D63E48A6A79E}" presName="iconRect" presStyleLbl="node1" presStyleIdx="2" presStyleCnt="3" custScaleX="92043" custScaleY="79196" custLinFactNeighborX="-1347" custLinFactNeighborY="3914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o (femminile) con riempimento a tinta unita"/>
        </a:ext>
      </dgm:extLst>
    </dgm:pt>
    <dgm:pt modelId="{A3995492-45C6-4977-AA5F-D8232B55CEE4}" type="pres">
      <dgm:prSet presAssocID="{FF4A9F27-D0AE-4899-8925-D63E48A6A79E}" presName="spaceRect" presStyleCnt="0"/>
      <dgm:spPr/>
    </dgm:pt>
    <dgm:pt modelId="{16D013B8-9700-4226-85F7-9992B847B40B}" type="pres">
      <dgm:prSet presAssocID="{FF4A9F27-D0AE-4899-8925-D63E48A6A79E}" presName="textRect" presStyleLbl="revTx" presStyleIdx="2" presStyleCnt="3" custScaleX="76732" custLinFactNeighborX="373" custLinFactNeighborY="-35388">
        <dgm:presLayoutVars>
          <dgm:chMax val="1"/>
          <dgm:chPref val="1"/>
        </dgm:presLayoutVars>
      </dgm:prSet>
      <dgm:spPr/>
    </dgm:pt>
  </dgm:ptLst>
  <dgm:cxnLst>
    <dgm:cxn modelId="{69470C10-9D4D-487B-980F-9FB911CD3C6B}" type="presOf" srcId="{82C6AF0F-D409-47EC-8915-1A67339B9DF2}" destId="{D3AE8875-54AC-4300-AFDA-43266A2629F0}" srcOrd="0" destOrd="0" presId="urn:microsoft.com/office/officeart/2018/5/layout/IconLeafLabelList"/>
    <dgm:cxn modelId="{F90D321A-75B4-4AEB-BDA3-0D705CC269B3}" type="presOf" srcId="{FF4A9F27-D0AE-4899-8925-D63E48A6A79E}" destId="{16D013B8-9700-4226-85F7-9992B847B40B}" srcOrd="0" destOrd="0" presId="urn:microsoft.com/office/officeart/2018/5/layout/IconLeafLabelList"/>
    <dgm:cxn modelId="{F3125322-58B2-4E93-9B26-DDFDBB316E15}" srcId="{82C6AF0F-D409-47EC-8915-1A67339B9DF2}" destId="{D8F0C85C-073F-4E91-81A9-FD1B0BBC3DA4}" srcOrd="0" destOrd="0" parTransId="{7025C88E-B40B-45B3-AE41-56A4232B885F}" sibTransId="{967DBA84-F050-4815-86AD-CE5CFA02DA6D}"/>
    <dgm:cxn modelId="{884EB588-C0EC-42AB-A815-AE3D7EEC7C94}" srcId="{82C6AF0F-D409-47EC-8915-1A67339B9DF2}" destId="{6608D9C0-2145-47C4-BF62-C8E9F528BDFB}" srcOrd="1" destOrd="0" parTransId="{DD9D6F1E-00F8-4BA8-8E7D-F5F9820A2C89}" sibTransId="{4CE05F9B-23A7-47CD-8D52-5F009896BD1A}"/>
    <dgm:cxn modelId="{C0F9C9B9-AADC-41D2-8630-40F40AD0ED6A}" type="presOf" srcId="{D8F0C85C-073F-4E91-81A9-FD1B0BBC3DA4}" destId="{2F62CA67-8A3E-48C6-A619-57E0E0F85273}" srcOrd="0" destOrd="0" presId="urn:microsoft.com/office/officeart/2018/5/layout/IconLeafLabelList"/>
    <dgm:cxn modelId="{6B6007DE-B8A0-4EE4-9BE9-2F8C0B9554ED}" srcId="{82C6AF0F-D409-47EC-8915-1A67339B9DF2}" destId="{FF4A9F27-D0AE-4899-8925-D63E48A6A79E}" srcOrd="2" destOrd="0" parTransId="{76EE37E9-B08A-4363-B136-661A3D98F0EC}" sibTransId="{1BDE3E18-00C7-4639-A6CC-458628C5B4DB}"/>
    <dgm:cxn modelId="{8FBED2EA-7552-47E1-9465-628035DFE0F7}" type="presOf" srcId="{6608D9C0-2145-47C4-BF62-C8E9F528BDFB}" destId="{0863CFBC-9154-4F99-9B06-85F96DC62243}" srcOrd="0" destOrd="0" presId="urn:microsoft.com/office/officeart/2018/5/layout/IconLeafLabelList"/>
    <dgm:cxn modelId="{E6A0B0CD-3B0D-48CB-829F-C7E3E31B4D65}" type="presParOf" srcId="{D3AE8875-54AC-4300-AFDA-43266A2629F0}" destId="{563376F7-4323-4CFC-82FE-9C5A3F6E1919}" srcOrd="0" destOrd="0" presId="urn:microsoft.com/office/officeart/2018/5/layout/IconLeafLabelList"/>
    <dgm:cxn modelId="{2B4E17E8-FF60-462C-BFB1-3B633E30389D}" type="presParOf" srcId="{563376F7-4323-4CFC-82FE-9C5A3F6E1919}" destId="{076C55E0-C14F-4FC1-A4C4-0A32E745D13B}" srcOrd="0" destOrd="0" presId="urn:microsoft.com/office/officeart/2018/5/layout/IconLeafLabelList"/>
    <dgm:cxn modelId="{CE5D52F8-6ED9-4680-B54C-D985E5B50BA5}" type="presParOf" srcId="{563376F7-4323-4CFC-82FE-9C5A3F6E1919}" destId="{4169A764-CFD5-4C83-A549-47B2F6DD17A6}" srcOrd="1" destOrd="0" presId="urn:microsoft.com/office/officeart/2018/5/layout/IconLeafLabelList"/>
    <dgm:cxn modelId="{0667F2FA-265B-42CB-B94B-8E8C60B9AE4E}" type="presParOf" srcId="{563376F7-4323-4CFC-82FE-9C5A3F6E1919}" destId="{4A81AAB6-326E-4501-961F-0380A15D53E5}" srcOrd="2" destOrd="0" presId="urn:microsoft.com/office/officeart/2018/5/layout/IconLeafLabelList"/>
    <dgm:cxn modelId="{2FD5C299-545D-434D-9462-A502EAC43D91}" type="presParOf" srcId="{563376F7-4323-4CFC-82FE-9C5A3F6E1919}" destId="{2F62CA67-8A3E-48C6-A619-57E0E0F85273}" srcOrd="3" destOrd="0" presId="urn:microsoft.com/office/officeart/2018/5/layout/IconLeafLabelList"/>
    <dgm:cxn modelId="{A2E9CFEC-F4EB-4D60-AA20-BD6CE1E08569}" type="presParOf" srcId="{D3AE8875-54AC-4300-AFDA-43266A2629F0}" destId="{713B958D-8CEF-49FD-955D-0E63B3FB7A20}" srcOrd="1" destOrd="0" presId="urn:microsoft.com/office/officeart/2018/5/layout/IconLeafLabelList"/>
    <dgm:cxn modelId="{EB795B63-6399-4E7C-94D3-EA39A8935EB8}" type="presParOf" srcId="{D3AE8875-54AC-4300-AFDA-43266A2629F0}" destId="{7E2DCBFB-3396-41FA-B7EF-578481164890}" srcOrd="2" destOrd="0" presId="urn:microsoft.com/office/officeart/2018/5/layout/IconLeafLabelList"/>
    <dgm:cxn modelId="{0761F0F8-4119-4545-A9DF-1E3D93A94824}" type="presParOf" srcId="{7E2DCBFB-3396-41FA-B7EF-578481164890}" destId="{58C6A631-6462-485F-912F-D4E3409D1C48}" srcOrd="0" destOrd="0" presId="urn:microsoft.com/office/officeart/2018/5/layout/IconLeafLabelList"/>
    <dgm:cxn modelId="{6C7DE349-71F3-4601-BFBF-268AF448E86A}" type="presParOf" srcId="{7E2DCBFB-3396-41FA-B7EF-578481164890}" destId="{C2DA3F91-D4D9-40A7-868C-688543624C1E}" srcOrd="1" destOrd="0" presId="urn:microsoft.com/office/officeart/2018/5/layout/IconLeafLabelList"/>
    <dgm:cxn modelId="{FC63B516-66A7-44D4-8022-F5F620B192D2}" type="presParOf" srcId="{7E2DCBFB-3396-41FA-B7EF-578481164890}" destId="{A0F69371-5E12-4FD0-9B0C-29F0C03ACDB7}" srcOrd="2" destOrd="0" presId="urn:microsoft.com/office/officeart/2018/5/layout/IconLeafLabelList"/>
    <dgm:cxn modelId="{B66CA3C3-8212-4B9E-BE32-BD5E3B73A9F3}" type="presParOf" srcId="{7E2DCBFB-3396-41FA-B7EF-578481164890}" destId="{0863CFBC-9154-4F99-9B06-85F96DC62243}" srcOrd="3" destOrd="0" presId="urn:microsoft.com/office/officeart/2018/5/layout/IconLeafLabelList"/>
    <dgm:cxn modelId="{10CEE9FE-E496-4119-8033-3B0ACBB79980}" type="presParOf" srcId="{D3AE8875-54AC-4300-AFDA-43266A2629F0}" destId="{5481E0C2-15DF-420E-B50C-65658D30BA30}" srcOrd="3" destOrd="0" presId="urn:microsoft.com/office/officeart/2018/5/layout/IconLeafLabelList"/>
    <dgm:cxn modelId="{B1558597-073D-4047-9808-49226C8904E6}" type="presParOf" srcId="{D3AE8875-54AC-4300-AFDA-43266A2629F0}" destId="{5944B080-DA80-4137-9936-16EBFA76918D}" srcOrd="4" destOrd="0" presId="urn:microsoft.com/office/officeart/2018/5/layout/IconLeafLabelList"/>
    <dgm:cxn modelId="{9BEADF7B-4F57-4952-B623-1A7D3546B84D}" type="presParOf" srcId="{5944B080-DA80-4137-9936-16EBFA76918D}" destId="{AA8EDE54-F7FC-4C5F-BF21-07ADE5C029E3}" srcOrd="0" destOrd="0" presId="urn:microsoft.com/office/officeart/2018/5/layout/IconLeafLabelList"/>
    <dgm:cxn modelId="{A4AD5EEA-F49C-4377-9E1F-E1846F7FAF78}" type="presParOf" srcId="{5944B080-DA80-4137-9936-16EBFA76918D}" destId="{FCFF82A6-57B1-459A-917B-9AB4ED110D23}" srcOrd="1" destOrd="0" presId="urn:microsoft.com/office/officeart/2018/5/layout/IconLeafLabelList"/>
    <dgm:cxn modelId="{72A65EEB-685A-4EBB-A01E-4D6E9E928A39}" type="presParOf" srcId="{5944B080-DA80-4137-9936-16EBFA76918D}" destId="{A3995492-45C6-4977-AA5F-D8232B55CEE4}" srcOrd="2" destOrd="0" presId="urn:microsoft.com/office/officeart/2018/5/layout/IconLeafLabelList"/>
    <dgm:cxn modelId="{AFECD53D-FE48-4F2D-BC82-0423CF6AC477}" type="presParOf" srcId="{5944B080-DA80-4137-9936-16EBFA76918D}" destId="{16D013B8-9700-4226-85F7-9992B847B40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Find the nearest clinic to the patient with the critical event incoming 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 (REST)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1ECF4AF7-3CC6-47A1-B442-5C77A6343455}">
      <dgm:prSet/>
      <dgm:spPr/>
      <dgm:t>
        <a:bodyPr/>
        <a:lstStyle/>
        <a:p>
          <a:r>
            <a:rPr lang="en-US" dirty="0"/>
            <a:t>Device Connector (MQTT topic: </a:t>
          </a:r>
          <a:r>
            <a:rPr lang="it-IT" b="0" dirty="0"/>
            <a:t>"service/&lt;</a:t>
          </a:r>
          <a:r>
            <a:rPr lang="it-IT" b="0" dirty="0" err="1"/>
            <a:t>patient_ID</a:t>
          </a:r>
          <a:r>
            <a:rPr lang="it-IT" b="0" dirty="0"/>
            <a:t>&gt;)</a:t>
          </a:r>
          <a:endParaRPr lang="en-US" dirty="0"/>
        </a:p>
      </dgm:t>
    </dgm:pt>
    <dgm:pt modelId="{FFF53D47-B496-4A60-9945-8E6A6B2B3941}" type="parTrans" cxnId="{B6D78C62-46DB-43F6-A05F-29024A4DE9A2}">
      <dgm:prSet/>
      <dgm:spPr/>
    </dgm:pt>
    <dgm:pt modelId="{DC2AF37E-637B-4709-A168-A911E17E3875}" type="sibTrans" cxnId="{B6D78C62-46DB-43F6-A05F-29024A4DE9A2}">
      <dgm:prSet/>
      <dgm:spPr/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22673371-1E49-4CF7-AB68-62EF6E2F4B4D}" type="pres">
      <dgm:prSet presAssocID="{FE60A273-4136-4D5A-83EA-087F2D5C38A0}" presName="childNode" presStyleLbl="node1" presStyleIdx="1" presStyleCnt="4">
        <dgm:presLayoutVars>
          <dgm:bulletEnabled val="1"/>
        </dgm:presLayoutVars>
      </dgm:prSet>
      <dgm:spPr/>
    </dgm:pt>
    <dgm:pt modelId="{7014C43F-FA82-4B3B-8CF6-977A33AEDA85}" type="pres">
      <dgm:prSet presAssocID="{FE60A273-4136-4D5A-83EA-087F2D5C38A0}" presName="aSpace2" presStyleCnt="0"/>
      <dgm:spPr/>
    </dgm:pt>
    <dgm:pt modelId="{15F90F5D-BD1D-4198-B6E6-A1B83EA5F966}" type="pres">
      <dgm:prSet presAssocID="{1ECF4AF7-3CC6-47A1-B442-5C77A6343455}" presName="childNode" presStyleLbl="node1" presStyleIdx="2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03458519-9489-4074-B8FA-44042814699B}" type="presOf" srcId="{1ECF4AF7-3CC6-47A1-B442-5C77A6343455}" destId="{15F90F5D-BD1D-4198-B6E6-A1B83EA5F966}" srcOrd="0" destOrd="0" presId="urn:microsoft.com/office/officeart/2005/8/layout/lProcess2"/>
    <dgm:cxn modelId="{B6D78C62-46DB-43F6-A05F-29024A4DE9A2}" srcId="{A14D84CB-80C8-4532-ACFC-888E6FF720E8}" destId="{1ECF4AF7-3CC6-47A1-B442-5C77A6343455}" srcOrd="2" destOrd="0" parTransId="{FFF53D47-B496-4A60-9945-8E6A6B2B3941}" sibTransId="{DC2AF37E-637B-4709-A168-A911E17E3875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1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407B2B3F-3B01-469D-A9E8-A4FB89B639B1}" type="presParOf" srcId="{1E69EACE-C612-4199-A885-7316303C97A3}" destId="{22673371-1E49-4CF7-AB68-62EF6E2F4B4D}" srcOrd="2" destOrd="0" presId="urn:microsoft.com/office/officeart/2005/8/layout/lProcess2"/>
    <dgm:cxn modelId="{E4C4A75D-52D7-4B1D-B94F-71A5C5E38346}" type="presParOf" srcId="{1E69EACE-C612-4199-A885-7316303C97A3}" destId="{7014C43F-FA82-4B3B-8CF6-977A33AEDA85}" srcOrd="3" destOrd="0" presId="urn:microsoft.com/office/officeart/2005/8/layout/lProcess2"/>
    <dgm:cxn modelId="{5F8D7AE0-8571-4B52-8566-AA45A24C7BB5}" type="presParOf" srcId="{1E69EACE-C612-4199-A885-7316303C97A3}" destId="{15F90F5D-BD1D-4198-B6E6-A1B83EA5F966}" srcOrd="4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Give a weekly recap to every clinicians about their patients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Telegram Bot (MQTT topic: ‘</a:t>
          </a:r>
          <a:r>
            <a:rPr lang="it-IT" b="0" dirty="0" err="1"/>
            <a:t>weekly_report</a:t>
          </a:r>
          <a:r>
            <a:rPr lang="it-IT" b="0" dirty="0"/>
            <a:t>’)</a:t>
          </a:r>
          <a:r>
            <a:rPr lang="en-US" dirty="0"/>
            <a:t> 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4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Connect </a:t>
          </a:r>
          <a:r>
            <a:rPr lang="en-US" dirty="0" err="1"/>
            <a:t>Thingspeak</a:t>
          </a:r>
          <a:r>
            <a:rPr lang="en-US" dirty="0"/>
            <a:t> with the device connectors 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Device Connector (MQTT topic: </a:t>
          </a:r>
          <a:r>
            <a:rPr lang="it-IT" b="0" dirty="0"/>
            <a:t>"service/&lt;</a:t>
          </a:r>
          <a:r>
            <a:rPr lang="it-IT" b="0" dirty="0" err="1"/>
            <a:t>patient_ID</a:t>
          </a:r>
          <a:r>
            <a:rPr lang="it-IT" b="0" dirty="0"/>
            <a:t>&gt;)</a:t>
          </a:r>
          <a:endParaRPr lang="en-US" dirty="0"/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(REST) 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4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Collect data from all the device connectors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Weekly Report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Adaptor (REST)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512329A4-DF6F-438B-B441-F88D9D01751D}">
      <dgm:prSet/>
      <dgm:spPr/>
      <dgm:t>
        <a:bodyPr/>
        <a:lstStyle/>
        <a:p>
          <a:r>
            <a:rPr lang="en-US" dirty="0"/>
            <a:t>Telegram Bot</a:t>
          </a:r>
        </a:p>
      </dgm:t>
    </dgm:pt>
    <dgm:pt modelId="{168EB809-3EE2-4779-B3DB-523CC470DDFB}" type="parTrans" cxnId="{5806519E-BFBA-4B86-B9A2-2584B2F1ADEB}">
      <dgm:prSet/>
      <dgm:spPr/>
    </dgm:pt>
    <dgm:pt modelId="{9E79A608-E294-4878-8AE8-1AF6D65DA887}" type="sibTrans" cxnId="{5806519E-BFBA-4B86-B9A2-2584B2F1ADEB}">
      <dgm:prSet/>
      <dgm:spPr/>
    </dgm:pt>
    <dgm:pt modelId="{FD07D017-1CF1-48A4-A5D8-813916DF0694}">
      <dgm:prSet/>
      <dgm:spPr/>
      <dgm:t>
        <a:bodyPr/>
        <a:lstStyle/>
        <a:p>
          <a:r>
            <a:rPr lang="en-US" dirty="0"/>
            <a:t>Display the trend of each sensor of each patient in diagrams</a:t>
          </a:r>
        </a:p>
      </dgm:t>
    </dgm:pt>
    <dgm:pt modelId="{79DD3DB4-E774-4ADE-A47E-D6E4F6E9A4ED}" type="parTrans" cxnId="{87EA21FE-B42F-4789-81ED-EE154241E9C6}">
      <dgm:prSet/>
      <dgm:spPr/>
    </dgm:pt>
    <dgm:pt modelId="{F516A8BC-5D7D-4593-8A59-C3E0BE34BF7E}" type="sibTrans" cxnId="{87EA21FE-B42F-4789-81ED-EE154241E9C6}">
      <dgm:prSet/>
      <dgm:spPr/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6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6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6">
        <dgm:presLayoutVars>
          <dgm:bulletEnabled val="1"/>
        </dgm:presLayoutVars>
      </dgm:prSet>
      <dgm:spPr/>
    </dgm:pt>
    <dgm:pt modelId="{1E2436A7-7DF7-44BD-8933-B176B1FC620F}" type="pres">
      <dgm:prSet presAssocID="{FE60A273-4136-4D5A-83EA-087F2D5C38A0}" presName="aSpace2" presStyleCnt="0"/>
      <dgm:spPr/>
    </dgm:pt>
    <dgm:pt modelId="{157221C4-91A1-4F4C-8DBE-6EEDAD58C28E}" type="pres">
      <dgm:prSet presAssocID="{512329A4-DF6F-438B-B441-F88D9D01751D}" presName="childNode" presStyleLbl="node1" presStyleIdx="3" presStyleCnt="6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4" presStyleCnt="6">
        <dgm:presLayoutVars>
          <dgm:bulletEnabled val="1"/>
        </dgm:presLayoutVars>
      </dgm:prSet>
      <dgm:spPr/>
    </dgm:pt>
    <dgm:pt modelId="{FB832130-A1BF-46D6-8879-0E1017B1E21A}" type="pres">
      <dgm:prSet presAssocID="{1EF54578-7704-4550-9D39-EC1B8CA79762}" presName="aSpace2" presStyleCnt="0"/>
      <dgm:spPr/>
    </dgm:pt>
    <dgm:pt modelId="{C7553E6E-F98E-4451-B447-56646FA917DE}" type="pres">
      <dgm:prSet presAssocID="{FD07D017-1CF1-48A4-A5D8-813916DF0694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FDEF0680-C068-4533-9136-53BC891FCDAB}" type="presOf" srcId="{512329A4-DF6F-438B-B441-F88D9D01751D}" destId="{157221C4-91A1-4F4C-8DBE-6EEDAD58C28E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806519E-BFBA-4B86-B9A2-2584B2F1ADEB}" srcId="{A14D84CB-80C8-4532-ACFC-888E6FF720E8}" destId="{512329A4-DF6F-438B-B441-F88D9D01751D}" srcOrd="3" destOrd="0" parTransId="{168EB809-3EE2-4779-B3DB-523CC470DDFB}" sibTransId="{9E79A608-E294-4878-8AE8-1AF6D65DA887}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4B5B84CA-D3F6-496B-9BF7-AE5678B30C4F}" type="presOf" srcId="{FD07D017-1CF1-48A4-A5D8-813916DF0694}" destId="{C7553E6E-F98E-4451-B447-56646FA917DE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87EA21FE-B42F-4789-81ED-EE154241E9C6}" srcId="{A41D68BB-C3C1-4ED2-A238-C30EAB374334}" destId="{FD07D017-1CF1-48A4-A5D8-813916DF0694}" srcOrd="1" destOrd="0" parTransId="{79DD3DB4-E774-4ADE-A47E-D6E4F6E9A4ED}" sibTransId="{F516A8BC-5D7D-4593-8A59-C3E0BE34BF7E}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3C555E94-9C1A-4D83-B874-6E2CA35B4C8A}" type="presParOf" srcId="{1E69EACE-C612-4199-A885-7316303C97A3}" destId="{1E2436A7-7DF7-44BD-8933-B176B1FC620F}" srcOrd="5" destOrd="0" presId="urn:microsoft.com/office/officeart/2005/8/layout/lProcess2"/>
    <dgm:cxn modelId="{F6C2E81E-2A81-4D6A-A397-D0750CB0ACD3}" type="presParOf" srcId="{1E69EACE-C612-4199-A885-7316303C97A3}" destId="{157221C4-91A1-4F4C-8DBE-6EEDAD58C28E}" srcOrd="6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CE6C7703-3084-4CF6-A4AA-384FBEC97784}" type="presParOf" srcId="{1BB2AE7A-CD26-4C29-B725-7F9CF188EECA}" destId="{FB832130-A1BF-46D6-8879-0E1017B1E21A}" srcOrd="1" destOrd="0" presId="urn:microsoft.com/office/officeart/2005/8/layout/lProcess2"/>
    <dgm:cxn modelId="{B75EB216-74CB-4F07-AB1D-1F54F338F5C7}" type="presParOf" srcId="{1BB2AE7A-CD26-4C29-B725-7F9CF188EECA}" destId="{C7553E6E-F98E-4451-B447-56646FA917D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Guarantee a user-friendly interface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 (MQTT topics: ‘t</a:t>
          </a:r>
          <a:r>
            <a:rPr lang="it-IT" b="0" dirty="0" err="1"/>
            <a:t>elebot</a:t>
          </a:r>
          <a:r>
            <a:rPr lang="it-IT" b="0" dirty="0"/>
            <a:t>/</a:t>
          </a:r>
          <a:r>
            <a:rPr lang="it-IT" b="0" dirty="0" err="1"/>
            <a:t>personal_alert</a:t>
          </a:r>
          <a:r>
            <a:rPr lang="it-IT" b="0" dirty="0"/>
            <a:t>’ and ‘</a:t>
          </a:r>
          <a:r>
            <a:rPr lang="it-IT" b="0" dirty="0" err="1"/>
            <a:t>telebot</a:t>
          </a:r>
          <a:r>
            <a:rPr lang="it-IT" b="0" dirty="0"/>
            <a:t>/</a:t>
          </a:r>
          <a:r>
            <a:rPr lang="it-IT" b="0" dirty="0" err="1"/>
            <a:t>critical_alert</a:t>
          </a:r>
          <a:r>
            <a:rPr lang="it-IT" b="0" dirty="0"/>
            <a:t>’)</a:t>
          </a:r>
          <a:r>
            <a:rPr lang="en-US" dirty="0"/>
            <a:t> 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endParaRPr lang="en-US" dirty="0"/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9404B8C7-C604-48BE-89FE-0A4F4B51D917}">
      <dgm:prSet/>
      <dgm:spPr/>
      <dgm:t>
        <a:bodyPr/>
        <a:lstStyle/>
        <a:p>
          <a:r>
            <a:rPr lang="en-US" dirty="0"/>
            <a:t>Weekly Report (MQTT topic: ‘</a:t>
          </a:r>
          <a:r>
            <a:rPr lang="it-IT" b="0" dirty="0" err="1"/>
            <a:t>weekly_report</a:t>
          </a:r>
          <a:r>
            <a:rPr lang="it-IT" b="0" dirty="0"/>
            <a:t>’)</a:t>
          </a:r>
          <a:endParaRPr lang="en-US" dirty="0"/>
        </a:p>
      </dgm:t>
    </dgm:pt>
    <dgm:pt modelId="{CA796103-116A-40AC-868D-A30CF298073B}" type="parTrans" cxnId="{B814046B-BE77-4E5D-92B7-95DB23AA5429}">
      <dgm:prSet/>
      <dgm:spPr/>
    </dgm:pt>
    <dgm:pt modelId="{BD31EF43-1146-444A-9758-2536F5D3EB44}" type="sibTrans" cxnId="{B814046B-BE77-4E5D-92B7-95DB23AA5429}">
      <dgm:prSet/>
      <dgm:spPr/>
    </dgm:pt>
    <dgm:pt modelId="{A0ACBDEB-3ECB-450A-B12C-85598C978815}">
      <dgm:prSet/>
      <dgm:spPr/>
      <dgm:t>
        <a:bodyPr/>
        <a:lstStyle/>
        <a:p>
          <a:r>
            <a:rPr lang="en-US" dirty="0"/>
            <a:t>Advise clinicians in case of a critical alerts</a:t>
          </a:r>
        </a:p>
      </dgm:t>
    </dgm:pt>
    <dgm:pt modelId="{8EACC055-688F-4C76-B7EF-D0ADB435625E}" type="parTrans" cxnId="{CFB6501F-085F-403B-A19D-347530A4F96D}">
      <dgm:prSet/>
      <dgm:spPr/>
    </dgm:pt>
    <dgm:pt modelId="{CBD32C4D-BA4E-42F9-9110-7285965F4EDA}" type="sibTrans" cxnId="{CFB6501F-085F-403B-A19D-347530A4F96D}">
      <dgm:prSet/>
      <dgm:spPr/>
    </dgm:pt>
    <dgm:pt modelId="{1DFF65C7-402B-4130-B9F0-83B66C12E91B}">
      <dgm:prSet/>
      <dgm:spPr/>
      <dgm:t>
        <a:bodyPr/>
        <a:lstStyle/>
        <a:p>
          <a:r>
            <a:rPr lang="en-US" dirty="0"/>
            <a:t>Advise patients in case of personal alerts </a:t>
          </a:r>
        </a:p>
      </dgm:t>
    </dgm:pt>
    <dgm:pt modelId="{FFF34FC1-F64E-4CB9-8975-776DFCAA0407}" type="parTrans" cxnId="{A7436ECA-67DF-4B59-8671-ED6AFE1F99AE}">
      <dgm:prSet/>
      <dgm:spPr/>
    </dgm:pt>
    <dgm:pt modelId="{DB29E12D-7574-49D2-92C7-7026D261507C}" type="sibTrans" cxnId="{A7436ECA-67DF-4B59-8671-ED6AFE1F99AE}">
      <dgm:prSet/>
      <dgm:spPr/>
    </dgm:pt>
    <dgm:pt modelId="{52189C7D-4A8C-4241-86DE-FA6286CDD664}">
      <dgm:prSet/>
      <dgm:spPr/>
      <dgm:t>
        <a:bodyPr/>
        <a:lstStyle/>
        <a:p>
          <a:r>
            <a:rPr lang="en-US" dirty="0"/>
            <a:t>Display weekly-reports to </a:t>
          </a:r>
          <a:r>
            <a:rPr lang="en-US" dirty="0" err="1"/>
            <a:t>clinitians</a:t>
          </a:r>
          <a:endParaRPr lang="en-US" dirty="0"/>
        </a:p>
      </dgm:t>
    </dgm:pt>
    <dgm:pt modelId="{C9600293-A1E6-4ADA-B7BD-4A045408B5EB}" type="parTrans" cxnId="{C9DE3F3D-FAD8-4CFB-B34C-9CC6C968D5FD}">
      <dgm:prSet/>
      <dgm:spPr/>
    </dgm:pt>
    <dgm:pt modelId="{77AC7FB6-3350-4B23-863D-FEA6716F5DB9}" type="sibTrans" cxnId="{C9DE3F3D-FAD8-4CFB-B34C-9CC6C968D5FD}">
      <dgm:prSet/>
      <dgm:spPr/>
    </dgm:pt>
    <dgm:pt modelId="{6014A78F-680A-437E-A7C3-93C45C66BE10}">
      <dgm:prSet/>
      <dgm:spPr/>
      <dgm:t>
        <a:bodyPr/>
        <a:lstStyle/>
        <a:p>
          <a:r>
            <a:rPr lang="en-US" dirty="0"/>
            <a:t>Allow clinicians to monitor their patients as soon as they want</a:t>
          </a:r>
        </a:p>
      </dgm:t>
    </dgm:pt>
    <dgm:pt modelId="{BD88D055-BA98-40DE-AC2E-C79A5B8A5076}" type="parTrans" cxnId="{4F30E0EB-3EA4-4AAA-B5C8-CE1936C48A3F}">
      <dgm:prSet/>
      <dgm:spPr/>
    </dgm:pt>
    <dgm:pt modelId="{7EDCDB55-687D-432A-8FF9-366377CE20F4}" type="sibTrans" cxnId="{4F30E0EB-3EA4-4AAA-B5C8-CE1936C48A3F}">
      <dgm:prSet/>
      <dgm:spPr/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9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9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9">
        <dgm:presLayoutVars>
          <dgm:bulletEnabled val="1"/>
        </dgm:presLayoutVars>
      </dgm:prSet>
      <dgm:spPr/>
    </dgm:pt>
    <dgm:pt modelId="{D2482B68-A714-41CC-B6A6-30E54592BFA0}" type="pres">
      <dgm:prSet presAssocID="{FE60A273-4136-4D5A-83EA-087F2D5C38A0}" presName="aSpace2" presStyleCnt="0"/>
      <dgm:spPr/>
    </dgm:pt>
    <dgm:pt modelId="{8600A2FC-1686-4197-BB27-F7DB4FD9CA35}" type="pres">
      <dgm:prSet presAssocID="{9404B8C7-C604-48BE-89FE-0A4F4B51D917}" presName="childNode" presStyleLbl="node1" presStyleIdx="3" presStyleCnt="9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4" presStyleCnt="9">
        <dgm:presLayoutVars>
          <dgm:bulletEnabled val="1"/>
        </dgm:presLayoutVars>
      </dgm:prSet>
      <dgm:spPr/>
    </dgm:pt>
    <dgm:pt modelId="{EAD91F54-0A06-4FCC-9D7B-1333BAC3B228}" type="pres">
      <dgm:prSet presAssocID="{1EF54578-7704-4550-9D39-EC1B8CA79762}" presName="aSpace2" presStyleCnt="0"/>
      <dgm:spPr/>
    </dgm:pt>
    <dgm:pt modelId="{91A158D8-2BC8-4AE8-BD97-EEC1428E7FBE}" type="pres">
      <dgm:prSet presAssocID="{A0ACBDEB-3ECB-450A-B12C-85598C978815}" presName="childNode" presStyleLbl="node1" presStyleIdx="5" presStyleCnt="9">
        <dgm:presLayoutVars>
          <dgm:bulletEnabled val="1"/>
        </dgm:presLayoutVars>
      </dgm:prSet>
      <dgm:spPr/>
    </dgm:pt>
    <dgm:pt modelId="{8C2E0A1C-735A-4BF9-97B9-FACB4CBEB665}" type="pres">
      <dgm:prSet presAssocID="{A0ACBDEB-3ECB-450A-B12C-85598C978815}" presName="aSpace2" presStyleCnt="0"/>
      <dgm:spPr/>
    </dgm:pt>
    <dgm:pt modelId="{317E2E8E-B37E-422F-800C-BDF02F1D9563}" type="pres">
      <dgm:prSet presAssocID="{1DFF65C7-402B-4130-B9F0-83B66C12E91B}" presName="childNode" presStyleLbl="node1" presStyleIdx="6" presStyleCnt="9">
        <dgm:presLayoutVars>
          <dgm:bulletEnabled val="1"/>
        </dgm:presLayoutVars>
      </dgm:prSet>
      <dgm:spPr/>
    </dgm:pt>
    <dgm:pt modelId="{58F7EA9F-2B6F-4C7C-BD07-26AD5198E801}" type="pres">
      <dgm:prSet presAssocID="{1DFF65C7-402B-4130-B9F0-83B66C12E91B}" presName="aSpace2" presStyleCnt="0"/>
      <dgm:spPr/>
    </dgm:pt>
    <dgm:pt modelId="{302082E3-876E-456F-B783-E90E751C4BA6}" type="pres">
      <dgm:prSet presAssocID="{52189C7D-4A8C-4241-86DE-FA6286CDD664}" presName="childNode" presStyleLbl="node1" presStyleIdx="7" presStyleCnt="9">
        <dgm:presLayoutVars>
          <dgm:bulletEnabled val="1"/>
        </dgm:presLayoutVars>
      </dgm:prSet>
      <dgm:spPr/>
    </dgm:pt>
    <dgm:pt modelId="{96C5DACE-6DBD-496B-A5F8-88678F7DA92B}" type="pres">
      <dgm:prSet presAssocID="{52189C7D-4A8C-4241-86DE-FA6286CDD664}" presName="aSpace2" presStyleCnt="0"/>
      <dgm:spPr/>
    </dgm:pt>
    <dgm:pt modelId="{C14D79DC-9F91-4C90-A6BF-861924B9F410}" type="pres">
      <dgm:prSet presAssocID="{6014A78F-680A-437E-A7C3-93C45C66BE10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252C9617-B40D-4865-82C9-6BF2D1FFB736}" type="presOf" srcId="{1DFF65C7-402B-4130-B9F0-83B66C12E91B}" destId="{317E2E8E-B37E-422F-800C-BDF02F1D9563}" srcOrd="0" destOrd="0" presId="urn:microsoft.com/office/officeart/2005/8/layout/lProcess2"/>
    <dgm:cxn modelId="{CFB6501F-085F-403B-A19D-347530A4F96D}" srcId="{A41D68BB-C3C1-4ED2-A238-C30EAB374334}" destId="{A0ACBDEB-3ECB-450A-B12C-85598C978815}" srcOrd="1" destOrd="0" parTransId="{8EACC055-688F-4C76-B7EF-D0ADB435625E}" sibTransId="{CBD32C4D-BA4E-42F9-9110-7285965F4EDA}"/>
    <dgm:cxn modelId="{C9DE3F3D-FAD8-4CFB-B34C-9CC6C968D5FD}" srcId="{A41D68BB-C3C1-4ED2-A238-C30EAB374334}" destId="{52189C7D-4A8C-4241-86DE-FA6286CDD664}" srcOrd="3" destOrd="0" parTransId="{C9600293-A1E6-4ADA-B7BD-4A045408B5EB}" sibTransId="{77AC7FB6-3350-4B23-863D-FEA6716F5DB9}"/>
    <dgm:cxn modelId="{BEE6C762-0285-4D1F-8B2B-4EAE3B1F36C5}" type="presOf" srcId="{9404B8C7-C604-48BE-89FE-0A4F4B51D917}" destId="{8600A2FC-1686-4197-BB27-F7DB4FD9CA35}" srcOrd="0" destOrd="0" presId="urn:microsoft.com/office/officeart/2005/8/layout/lProcess2"/>
    <dgm:cxn modelId="{B814046B-BE77-4E5D-92B7-95DB23AA5429}" srcId="{A14D84CB-80C8-4532-ACFC-888E6FF720E8}" destId="{9404B8C7-C604-48BE-89FE-0A4F4B51D917}" srcOrd="3" destOrd="0" parTransId="{CA796103-116A-40AC-868D-A30CF298073B}" sibTransId="{BD31EF43-1146-444A-9758-2536F5D3EB44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B746C5A8-0FB5-40F6-875D-363CAB5D3D24}" type="presOf" srcId="{6014A78F-680A-437E-A7C3-93C45C66BE10}" destId="{C14D79DC-9F91-4C90-A6BF-861924B9F410}" srcOrd="0" destOrd="0" presId="urn:microsoft.com/office/officeart/2005/8/layout/lProcess2"/>
    <dgm:cxn modelId="{B62CAAAB-F055-43AD-89A4-E76E2DFECFEF}" type="presOf" srcId="{52189C7D-4A8C-4241-86DE-FA6286CDD664}" destId="{302082E3-876E-456F-B783-E90E751C4BA6}" srcOrd="0" destOrd="0" presId="urn:microsoft.com/office/officeart/2005/8/layout/lProcess2"/>
    <dgm:cxn modelId="{A7436ECA-67DF-4B59-8671-ED6AFE1F99AE}" srcId="{A41D68BB-C3C1-4ED2-A238-C30EAB374334}" destId="{1DFF65C7-402B-4130-B9F0-83B66C12E91B}" srcOrd="2" destOrd="0" parTransId="{FFF34FC1-F64E-4CB9-8975-776DFCAA0407}" sibTransId="{DB29E12D-7574-49D2-92C7-7026D261507C}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4F30E0EB-3EA4-4AAA-B5C8-CE1936C48A3F}" srcId="{A41D68BB-C3C1-4ED2-A238-C30EAB374334}" destId="{6014A78F-680A-437E-A7C3-93C45C66BE10}" srcOrd="4" destOrd="0" parTransId="{BD88D055-BA98-40DE-AC2E-C79A5B8A5076}" sibTransId="{7EDCDB55-687D-432A-8FF9-366377CE20F4}"/>
    <dgm:cxn modelId="{EBFB0AEC-3C35-4A39-9AA1-5B1B7647959F}" type="presOf" srcId="{A0ACBDEB-3ECB-450A-B12C-85598C978815}" destId="{91A158D8-2BC8-4AE8-BD97-EEC1428E7FBE}" srcOrd="0" destOrd="0" presId="urn:microsoft.com/office/officeart/2005/8/layout/lProcess2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9D2B2791-6FF7-4D19-BE6F-1E5CA517FDC2}" type="presParOf" srcId="{1E69EACE-C612-4199-A885-7316303C97A3}" destId="{D2482B68-A714-41CC-B6A6-30E54592BFA0}" srcOrd="5" destOrd="0" presId="urn:microsoft.com/office/officeart/2005/8/layout/lProcess2"/>
    <dgm:cxn modelId="{F33B2026-92BD-4285-809E-E11E5EAAD30B}" type="presParOf" srcId="{1E69EACE-C612-4199-A885-7316303C97A3}" destId="{8600A2FC-1686-4197-BB27-F7DB4FD9CA35}" srcOrd="6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2F1FF83C-A294-4583-BC57-94C317B5FEF6}" type="presParOf" srcId="{1BB2AE7A-CD26-4C29-B725-7F9CF188EECA}" destId="{EAD91F54-0A06-4FCC-9D7B-1333BAC3B228}" srcOrd="1" destOrd="0" presId="urn:microsoft.com/office/officeart/2005/8/layout/lProcess2"/>
    <dgm:cxn modelId="{A1B39917-680D-42BF-8989-72075129406D}" type="presParOf" srcId="{1BB2AE7A-CD26-4C29-B725-7F9CF188EECA}" destId="{91A158D8-2BC8-4AE8-BD97-EEC1428E7FBE}" srcOrd="2" destOrd="0" presId="urn:microsoft.com/office/officeart/2005/8/layout/lProcess2"/>
    <dgm:cxn modelId="{F631ACE7-9092-415D-81F2-705CF6C90365}" type="presParOf" srcId="{1BB2AE7A-CD26-4C29-B725-7F9CF188EECA}" destId="{8C2E0A1C-735A-4BF9-97B9-FACB4CBEB665}" srcOrd="3" destOrd="0" presId="urn:microsoft.com/office/officeart/2005/8/layout/lProcess2"/>
    <dgm:cxn modelId="{3F6BB770-2203-444D-A67F-644AB57C85AA}" type="presParOf" srcId="{1BB2AE7A-CD26-4C29-B725-7F9CF188EECA}" destId="{317E2E8E-B37E-422F-800C-BDF02F1D9563}" srcOrd="4" destOrd="0" presId="urn:microsoft.com/office/officeart/2005/8/layout/lProcess2"/>
    <dgm:cxn modelId="{4BD9FD3C-67FC-41BE-84F2-AB2F3638A58B}" type="presParOf" srcId="{1BB2AE7A-CD26-4C29-B725-7F9CF188EECA}" destId="{58F7EA9F-2B6F-4C7C-BD07-26AD5198E801}" srcOrd="5" destOrd="0" presId="urn:microsoft.com/office/officeart/2005/8/layout/lProcess2"/>
    <dgm:cxn modelId="{87767E20-6964-4239-9026-6B61A89C8D63}" type="presParOf" srcId="{1BB2AE7A-CD26-4C29-B725-7F9CF188EECA}" destId="{302082E3-876E-456F-B783-E90E751C4BA6}" srcOrd="6" destOrd="0" presId="urn:microsoft.com/office/officeart/2005/8/layout/lProcess2"/>
    <dgm:cxn modelId="{F01A2BA8-F5CE-4BCC-BCEB-F29215816146}" type="presParOf" srcId="{1BB2AE7A-CD26-4C29-B725-7F9CF188EECA}" destId="{96C5DACE-6DBD-496B-A5F8-88678F7DA92B}" srcOrd="7" destOrd="0" presId="urn:microsoft.com/office/officeart/2005/8/layout/lProcess2"/>
    <dgm:cxn modelId="{82B92479-07C6-4151-ABA0-AFF95B7B836C}" type="presParOf" srcId="{1BB2AE7A-CD26-4C29-B725-7F9CF188EECA}" destId="{C14D79DC-9F91-4C90-A6BF-861924B9F410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18612C7-F8DE-48A3-8618-F8CE0E6939CB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D8AAE1B-DB50-43DB-8941-7437BD2A49BF}">
      <dgm:prSet phldrT="[Testo]" custT="1"/>
      <dgm:spPr/>
      <dgm:t>
        <a:bodyPr/>
        <a:lstStyle/>
        <a:p>
          <a:r>
            <a:rPr lang="en-US" sz="3200" dirty="0"/>
            <a:t>“/start”</a:t>
          </a:r>
        </a:p>
      </dgm:t>
    </dgm:pt>
    <dgm:pt modelId="{E5751353-A482-4B5D-9DC5-DB690F36267C}" type="parTrans" cxnId="{91416D18-1E70-4A66-939D-D64B4AD8A612}">
      <dgm:prSet/>
      <dgm:spPr/>
      <dgm:t>
        <a:bodyPr/>
        <a:lstStyle/>
        <a:p>
          <a:endParaRPr lang="en-US"/>
        </a:p>
      </dgm:t>
    </dgm:pt>
    <dgm:pt modelId="{DB8D01E6-7D8A-41BA-A283-9B06DF171FC1}" type="sibTrans" cxnId="{91416D18-1E70-4A66-939D-D64B4AD8A612}">
      <dgm:prSet/>
      <dgm:spPr/>
      <dgm:t>
        <a:bodyPr/>
        <a:lstStyle/>
        <a:p>
          <a:endParaRPr lang="en-US"/>
        </a:p>
      </dgm:t>
    </dgm:pt>
    <dgm:pt modelId="{31FA25D7-367A-4DDE-B9AE-57E5FAB869B7}">
      <dgm:prSet phldrT="[Testo]" custT="1"/>
      <dgm:spPr/>
      <dgm:t>
        <a:bodyPr/>
        <a:lstStyle/>
        <a:p>
          <a:r>
            <a:rPr lang="en-US" sz="3200" dirty="0"/>
            <a:t>“/report”</a:t>
          </a:r>
        </a:p>
      </dgm:t>
    </dgm:pt>
    <dgm:pt modelId="{A21477F2-97B1-4713-B832-CB73EAA3ECB6}" type="parTrans" cxnId="{16B58F3C-EAB9-45EC-8C44-DB7CF4A6ED71}">
      <dgm:prSet/>
      <dgm:spPr/>
      <dgm:t>
        <a:bodyPr/>
        <a:lstStyle/>
        <a:p>
          <a:endParaRPr lang="en-US"/>
        </a:p>
      </dgm:t>
    </dgm:pt>
    <dgm:pt modelId="{365C724E-0C36-4C86-8A2B-1FCD94FFCF2A}" type="sibTrans" cxnId="{16B58F3C-EAB9-45EC-8C44-DB7CF4A6ED71}">
      <dgm:prSet/>
      <dgm:spPr/>
      <dgm:t>
        <a:bodyPr/>
        <a:lstStyle/>
        <a:p>
          <a:endParaRPr lang="en-US"/>
        </a:p>
      </dgm:t>
    </dgm:pt>
    <dgm:pt modelId="{B14BDA1A-4629-49F2-B8A4-A938C2C5498F}">
      <dgm:prSet phldrT="[Testo]" custT="1"/>
      <dgm:spPr/>
      <dgm:t>
        <a:bodyPr/>
        <a:lstStyle/>
        <a:p>
          <a:r>
            <a:rPr lang="en-US" sz="3200" dirty="0"/>
            <a:t>Wait for alerts</a:t>
          </a:r>
        </a:p>
      </dgm:t>
    </dgm:pt>
    <dgm:pt modelId="{A209E511-60D2-48E4-9748-8BA97E1A923E}" type="parTrans" cxnId="{CAE44CB8-7834-42B9-97DC-B54BC77D200B}">
      <dgm:prSet/>
      <dgm:spPr/>
      <dgm:t>
        <a:bodyPr/>
        <a:lstStyle/>
        <a:p>
          <a:endParaRPr lang="en-US"/>
        </a:p>
      </dgm:t>
    </dgm:pt>
    <dgm:pt modelId="{1B2B1D1D-7723-4A11-A06C-18F102784B94}" type="sibTrans" cxnId="{CAE44CB8-7834-42B9-97DC-B54BC77D200B}">
      <dgm:prSet/>
      <dgm:spPr/>
      <dgm:t>
        <a:bodyPr/>
        <a:lstStyle/>
        <a:p>
          <a:endParaRPr lang="en-US"/>
        </a:p>
      </dgm:t>
    </dgm:pt>
    <dgm:pt modelId="{E98AD088-3589-4D70-A246-837028AEDB8A}">
      <dgm:prSet custT="1"/>
      <dgm:spPr/>
      <dgm:t>
        <a:bodyPr/>
        <a:lstStyle/>
        <a:p>
          <a:r>
            <a:rPr lang="en-US" sz="3200" dirty="0"/>
            <a:t>Wait for weekly reports</a:t>
          </a:r>
        </a:p>
      </dgm:t>
    </dgm:pt>
    <dgm:pt modelId="{6394EE39-4FFD-413D-B7FB-591C65BA28AF}" type="parTrans" cxnId="{02E3638A-47A9-4A26-BC3E-1E87B9D11CD5}">
      <dgm:prSet/>
      <dgm:spPr/>
      <dgm:t>
        <a:bodyPr/>
        <a:lstStyle/>
        <a:p>
          <a:endParaRPr lang="en-US"/>
        </a:p>
      </dgm:t>
    </dgm:pt>
    <dgm:pt modelId="{9BEC6255-0147-4DB8-A2BF-E8277AE73A5B}" type="sibTrans" cxnId="{02E3638A-47A9-4A26-BC3E-1E87B9D11CD5}">
      <dgm:prSet/>
      <dgm:spPr/>
      <dgm:t>
        <a:bodyPr/>
        <a:lstStyle/>
        <a:p>
          <a:endParaRPr lang="en-US"/>
        </a:p>
      </dgm:t>
    </dgm:pt>
    <dgm:pt modelId="{1D00AB62-7AAD-4C54-AF0E-B5E949926E5C}">
      <dgm:prSet custT="1"/>
      <dgm:spPr/>
      <dgm:t>
        <a:bodyPr/>
        <a:lstStyle/>
        <a:p>
          <a:r>
            <a:rPr lang="en-US" sz="3200" dirty="0"/>
            <a:t>Errors </a:t>
          </a:r>
        </a:p>
      </dgm:t>
    </dgm:pt>
    <dgm:pt modelId="{460C6EBC-9E09-4AD3-BB0E-8D9B9A192CC8}" type="parTrans" cxnId="{F5922674-433D-4B5C-93E9-E5FE31963BB0}">
      <dgm:prSet/>
      <dgm:spPr/>
      <dgm:t>
        <a:bodyPr/>
        <a:lstStyle/>
        <a:p>
          <a:endParaRPr lang="en-US"/>
        </a:p>
      </dgm:t>
    </dgm:pt>
    <dgm:pt modelId="{2F83427A-AC66-43F7-805E-B1579BD09AFA}" type="sibTrans" cxnId="{F5922674-433D-4B5C-93E9-E5FE31963BB0}">
      <dgm:prSet/>
      <dgm:spPr/>
      <dgm:t>
        <a:bodyPr/>
        <a:lstStyle/>
        <a:p>
          <a:endParaRPr lang="en-US"/>
        </a:p>
      </dgm:t>
    </dgm:pt>
    <dgm:pt modelId="{089ED76A-AE4C-45E5-9FC5-AFA694E594A9}">
      <dgm:prSet custT="1"/>
      <dgm:spPr/>
      <dgm:t>
        <a:bodyPr/>
        <a:lstStyle/>
        <a:p>
          <a:r>
            <a:rPr lang="en-US" sz="1500" dirty="0"/>
            <a:t> </a:t>
          </a:r>
          <a:r>
            <a:rPr lang="en-US" sz="1400" dirty="0"/>
            <a:t>Patients and clinicians</a:t>
          </a:r>
          <a:endParaRPr lang="en-US" sz="1500" dirty="0"/>
        </a:p>
      </dgm:t>
    </dgm:pt>
    <dgm:pt modelId="{34D0AC15-A724-4EBA-ADB7-D387C68FE1D3}" type="parTrans" cxnId="{34304A54-66A2-49A6-819B-53EBF8CD84EF}">
      <dgm:prSet/>
      <dgm:spPr/>
      <dgm:t>
        <a:bodyPr/>
        <a:lstStyle/>
        <a:p>
          <a:endParaRPr lang="en-US"/>
        </a:p>
      </dgm:t>
    </dgm:pt>
    <dgm:pt modelId="{25A9CA7D-15FB-4C15-A758-CD4187B05793}" type="sibTrans" cxnId="{34304A54-66A2-49A6-819B-53EBF8CD84EF}">
      <dgm:prSet/>
      <dgm:spPr/>
      <dgm:t>
        <a:bodyPr/>
        <a:lstStyle/>
        <a:p>
          <a:endParaRPr lang="en-US"/>
        </a:p>
      </dgm:t>
    </dgm:pt>
    <dgm:pt modelId="{930F19E8-B5C2-4C98-BB33-9AE005BAD353}">
      <dgm:prSet/>
      <dgm:spPr/>
      <dgm:t>
        <a:bodyPr/>
        <a:lstStyle/>
        <a:p>
          <a:r>
            <a:rPr lang="en-US" dirty="0"/>
            <a:t> Clinicians</a:t>
          </a:r>
        </a:p>
      </dgm:t>
    </dgm:pt>
    <dgm:pt modelId="{97FEA2D2-17D2-4D29-BF74-96EC43B2DD0E}" type="parTrans" cxnId="{81F0BA8F-6A57-4127-A407-41F6BE96605B}">
      <dgm:prSet/>
      <dgm:spPr/>
      <dgm:t>
        <a:bodyPr/>
        <a:lstStyle/>
        <a:p>
          <a:endParaRPr lang="en-US"/>
        </a:p>
      </dgm:t>
    </dgm:pt>
    <dgm:pt modelId="{1135795F-7508-414C-A2C8-F4F07F285CEB}" type="sibTrans" cxnId="{81F0BA8F-6A57-4127-A407-41F6BE96605B}">
      <dgm:prSet/>
      <dgm:spPr/>
      <dgm:t>
        <a:bodyPr/>
        <a:lstStyle/>
        <a:p>
          <a:endParaRPr lang="en-US"/>
        </a:p>
      </dgm:t>
    </dgm:pt>
    <dgm:pt modelId="{5898772B-6179-4D72-90BD-3B0342188FE4}">
      <dgm:prSet/>
      <dgm:spPr/>
      <dgm:t>
        <a:bodyPr/>
        <a:lstStyle/>
        <a:p>
          <a:r>
            <a:rPr lang="en-US" dirty="0"/>
            <a:t> Patients and clinicians</a:t>
          </a:r>
        </a:p>
      </dgm:t>
    </dgm:pt>
    <dgm:pt modelId="{EB9749D5-9E14-4D73-B686-34D413CBB12D}" type="parTrans" cxnId="{355D775F-9595-4A72-B3C5-2E16DF01BB55}">
      <dgm:prSet/>
      <dgm:spPr/>
      <dgm:t>
        <a:bodyPr/>
        <a:lstStyle/>
        <a:p>
          <a:endParaRPr lang="en-US"/>
        </a:p>
      </dgm:t>
    </dgm:pt>
    <dgm:pt modelId="{6205B283-1303-4FFF-BC59-FB0418D5796B}" type="sibTrans" cxnId="{355D775F-9595-4A72-B3C5-2E16DF01BB55}">
      <dgm:prSet/>
      <dgm:spPr/>
      <dgm:t>
        <a:bodyPr/>
        <a:lstStyle/>
        <a:p>
          <a:endParaRPr lang="en-US"/>
        </a:p>
      </dgm:t>
    </dgm:pt>
    <dgm:pt modelId="{725D5899-0DC5-4C75-BA45-491C8C9696F7}">
      <dgm:prSet/>
      <dgm:spPr/>
      <dgm:t>
        <a:bodyPr/>
        <a:lstStyle/>
        <a:p>
          <a:r>
            <a:rPr lang="en-US" dirty="0"/>
            <a:t> Clinicians</a:t>
          </a:r>
        </a:p>
      </dgm:t>
    </dgm:pt>
    <dgm:pt modelId="{C866A612-14C6-43CC-A978-3AA5D0395768}" type="parTrans" cxnId="{9293792C-3515-4E3D-9609-9714524CE775}">
      <dgm:prSet/>
      <dgm:spPr/>
      <dgm:t>
        <a:bodyPr/>
        <a:lstStyle/>
        <a:p>
          <a:endParaRPr lang="en-US"/>
        </a:p>
      </dgm:t>
    </dgm:pt>
    <dgm:pt modelId="{77695344-81D0-4172-A369-529B436324C4}" type="sibTrans" cxnId="{9293792C-3515-4E3D-9609-9714524CE775}">
      <dgm:prSet/>
      <dgm:spPr/>
      <dgm:t>
        <a:bodyPr/>
        <a:lstStyle/>
        <a:p>
          <a:endParaRPr lang="en-US"/>
        </a:p>
      </dgm:t>
    </dgm:pt>
    <dgm:pt modelId="{BE4870B6-C3C6-4922-8329-1A7BD493A28B}">
      <dgm:prSet/>
      <dgm:spPr/>
      <dgm:t>
        <a:bodyPr/>
        <a:lstStyle/>
        <a:p>
          <a:r>
            <a:rPr lang="en-US" dirty="0"/>
            <a:t> Patients and clinicians</a:t>
          </a:r>
        </a:p>
      </dgm:t>
    </dgm:pt>
    <dgm:pt modelId="{61E96ACC-43BB-43E3-B4EC-2B02184BA7F2}" type="parTrans" cxnId="{1871C9E0-99F3-4D1B-84C0-2CB52F79FE89}">
      <dgm:prSet/>
      <dgm:spPr/>
      <dgm:t>
        <a:bodyPr/>
        <a:lstStyle/>
        <a:p>
          <a:endParaRPr lang="en-US"/>
        </a:p>
      </dgm:t>
    </dgm:pt>
    <dgm:pt modelId="{7F73EC51-D6F7-42DF-A5C5-9074A36E13AD}" type="sibTrans" cxnId="{1871C9E0-99F3-4D1B-84C0-2CB52F79FE89}">
      <dgm:prSet/>
      <dgm:spPr/>
      <dgm:t>
        <a:bodyPr/>
        <a:lstStyle/>
        <a:p>
          <a:endParaRPr lang="en-US"/>
        </a:p>
      </dgm:t>
    </dgm:pt>
    <dgm:pt modelId="{E04E1272-3A8E-46CE-9A73-6A01E669C219}" type="pres">
      <dgm:prSet presAssocID="{718612C7-F8DE-48A3-8618-F8CE0E6939CB}" presName="linear" presStyleCnt="0">
        <dgm:presLayoutVars>
          <dgm:dir/>
          <dgm:animLvl val="lvl"/>
          <dgm:resizeHandles val="exact"/>
        </dgm:presLayoutVars>
      </dgm:prSet>
      <dgm:spPr/>
    </dgm:pt>
    <dgm:pt modelId="{403F2679-E945-4098-9E24-F26FA7A4019C}" type="pres">
      <dgm:prSet presAssocID="{6D8AAE1B-DB50-43DB-8941-7437BD2A49BF}" presName="parentLin" presStyleCnt="0"/>
      <dgm:spPr/>
    </dgm:pt>
    <dgm:pt modelId="{213CE5D9-2EE2-4E8B-9BFD-6E7801F5AD0E}" type="pres">
      <dgm:prSet presAssocID="{6D8AAE1B-DB50-43DB-8941-7437BD2A49BF}" presName="parentLeftMargin" presStyleLbl="node1" presStyleIdx="0" presStyleCnt="5"/>
      <dgm:spPr/>
    </dgm:pt>
    <dgm:pt modelId="{81B1BD99-E078-40CD-847F-73A0DE14AF03}" type="pres">
      <dgm:prSet presAssocID="{6D8AAE1B-DB50-43DB-8941-7437BD2A49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E417E2B-C7B8-4F7E-B090-384921FD621D}" type="pres">
      <dgm:prSet presAssocID="{6D8AAE1B-DB50-43DB-8941-7437BD2A49BF}" presName="negativeSpace" presStyleCnt="0"/>
      <dgm:spPr/>
    </dgm:pt>
    <dgm:pt modelId="{9E2F25A7-BA84-43B9-952A-731F9B4FBFBD}" type="pres">
      <dgm:prSet presAssocID="{6D8AAE1B-DB50-43DB-8941-7437BD2A49BF}" presName="childText" presStyleLbl="conFgAcc1" presStyleIdx="0" presStyleCnt="5" custScaleY="88044">
        <dgm:presLayoutVars>
          <dgm:bulletEnabled val="1"/>
        </dgm:presLayoutVars>
      </dgm:prSet>
      <dgm:spPr/>
    </dgm:pt>
    <dgm:pt modelId="{C6FBE2C5-775C-4AF4-A1D3-DEF14A27769B}" type="pres">
      <dgm:prSet presAssocID="{DB8D01E6-7D8A-41BA-A283-9B06DF171FC1}" presName="spaceBetweenRectangles" presStyleCnt="0"/>
      <dgm:spPr/>
    </dgm:pt>
    <dgm:pt modelId="{32C48350-2B8C-452A-87B8-7081C7AFF16D}" type="pres">
      <dgm:prSet presAssocID="{31FA25D7-367A-4DDE-B9AE-57E5FAB869B7}" presName="parentLin" presStyleCnt="0"/>
      <dgm:spPr/>
    </dgm:pt>
    <dgm:pt modelId="{C5274C99-5756-4069-921E-E7B944C1420A}" type="pres">
      <dgm:prSet presAssocID="{31FA25D7-367A-4DDE-B9AE-57E5FAB869B7}" presName="parentLeftMargin" presStyleLbl="node1" presStyleIdx="0" presStyleCnt="5"/>
      <dgm:spPr/>
    </dgm:pt>
    <dgm:pt modelId="{3312E7BF-C7FC-4EBB-98AE-DDA4B129C5B0}" type="pres">
      <dgm:prSet presAssocID="{31FA25D7-367A-4DDE-B9AE-57E5FAB869B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DEA999C-B66E-41FE-A970-FED0E9A19A10}" type="pres">
      <dgm:prSet presAssocID="{31FA25D7-367A-4DDE-B9AE-57E5FAB869B7}" presName="negativeSpace" presStyleCnt="0"/>
      <dgm:spPr/>
    </dgm:pt>
    <dgm:pt modelId="{CD442919-3C7D-411F-9DD9-B641E617FAC9}" type="pres">
      <dgm:prSet presAssocID="{31FA25D7-367A-4DDE-B9AE-57E5FAB869B7}" presName="childText" presStyleLbl="conFgAcc1" presStyleIdx="1" presStyleCnt="5" custScaleY="81608">
        <dgm:presLayoutVars>
          <dgm:bulletEnabled val="1"/>
        </dgm:presLayoutVars>
      </dgm:prSet>
      <dgm:spPr/>
    </dgm:pt>
    <dgm:pt modelId="{11922EF7-CF23-435F-BCE2-C24AFCDB1E9E}" type="pres">
      <dgm:prSet presAssocID="{365C724E-0C36-4C86-8A2B-1FCD94FFCF2A}" presName="spaceBetweenRectangles" presStyleCnt="0"/>
      <dgm:spPr/>
    </dgm:pt>
    <dgm:pt modelId="{652FA146-38B4-4713-94B5-CDE6F1FF3853}" type="pres">
      <dgm:prSet presAssocID="{B14BDA1A-4629-49F2-B8A4-A938C2C5498F}" presName="parentLin" presStyleCnt="0"/>
      <dgm:spPr/>
    </dgm:pt>
    <dgm:pt modelId="{4D81A3D4-04D4-42E1-8207-2240BE687847}" type="pres">
      <dgm:prSet presAssocID="{B14BDA1A-4629-49F2-B8A4-A938C2C5498F}" presName="parentLeftMargin" presStyleLbl="node1" presStyleIdx="1" presStyleCnt="5"/>
      <dgm:spPr/>
    </dgm:pt>
    <dgm:pt modelId="{53CF6F53-D59D-4C60-A0A3-4945EFB73FAB}" type="pres">
      <dgm:prSet presAssocID="{B14BDA1A-4629-49F2-B8A4-A938C2C5498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7B46A13-C5B4-4E5F-8DB2-BF6B73BB1B23}" type="pres">
      <dgm:prSet presAssocID="{B14BDA1A-4629-49F2-B8A4-A938C2C5498F}" presName="negativeSpace" presStyleCnt="0"/>
      <dgm:spPr/>
    </dgm:pt>
    <dgm:pt modelId="{2B95E240-E164-4C23-B880-EBCFAFA58F77}" type="pres">
      <dgm:prSet presAssocID="{B14BDA1A-4629-49F2-B8A4-A938C2C5498F}" presName="childText" presStyleLbl="conFgAcc1" presStyleIdx="2" presStyleCnt="5" custScaleY="80600" custLinFactNeighborX="298">
        <dgm:presLayoutVars>
          <dgm:bulletEnabled val="1"/>
        </dgm:presLayoutVars>
      </dgm:prSet>
      <dgm:spPr/>
    </dgm:pt>
    <dgm:pt modelId="{8C146FA8-0A58-44B0-9957-B372092B2A52}" type="pres">
      <dgm:prSet presAssocID="{1B2B1D1D-7723-4A11-A06C-18F102784B94}" presName="spaceBetweenRectangles" presStyleCnt="0"/>
      <dgm:spPr/>
    </dgm:pt>
    <dgm:pt modelId="{81ACE65E-BB2F-4166-8686-04270F72F625}" type="pres">
      <dgm:prSet presAssocID="{E98AD088-3589-4D70-A246-837028AEDB8A}" presName="parentLin" presStyleCnt="0"/>
      <dgm:spPr/>
    </dgm:pt>
    <dgm:pt modelId="{40A5DA6E-189B-47FD-AAFB-83F76758A907}" type="pres">
      <dgm:prSet presAssocID="{E98AD088-3589-4D70-A246-837028AEDB8A}" presName="parentLeftMargin" presStyleLbl="node1" presStyleIdx="2" presStyleCnt="5"/>
      <dgm:spPr/>
    </dgm:pt>
    <dgm:pt modelId="{D390E7D8-7D91-47B5-BC12-EE0755002A9F}" type="pres">
      <dgm:prSet presAssocID="{E98AD088-3589-4D70-A246-837028AEDB8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6521F45-590A-44E5-B361-E54EE32F196B}" type="pres">
      <dgm:prSet presAssocID="{E98AD088-3589-4D70-A246-837028AEDB8A}" presName="negativeSpace" presStyleCnt="0"/>
      <dgm:spPr/>
    </dgm:pt>
    <dgm:pt modelId="{D156BC6B-FF2A-4F2B-A719-6E26D20518D5}" type="pres">
      <dgm:prSet presAssocID="{E98AD088-3589-4D70-A246-837028AEDB8A}" presName="childText" presStyleLbl="conFgAcc1" presStyleIdx="3" presStyleCnt="5" custScaleY="86008">
        <dgm:presLayoutVars>
          <dgm:bulletEnabled val="1"/>
        </dgm:presLayoutVars>
      </dgm:prSet>
      <dgm:spPr/>
    </dgm:pt>
    <dgm:pt modelId="{1B62C0A5-35EA-4F2D-899E-2A4A43CC70C9}" type="pres">
      <dgm:prSet presAssocID="{9BEC6255-0147-4DB8-A2BF-E8277AE73A5B}" presName="spaceBetweenRectangles" presStyleCnt="0"/>
      <dgm:spPr/>
    </dgm:pt>
    <dgm:pt modelId="{E44776A4-4206-43E6-889E-6F404A2A19C2}" type="pres">
      <dgm:prSet presAssocID="{1D00AB62-7AAD-4C54-AF0E-B5E949926E5C}" presName="parentLin" presStyleCnt="0"/>
      <dgm:spPr/>
    </dgm:pt>
    <dgm:pt modelId="{0AF51E8D-094F-4807-A77C-C7191699C9C4}" type="pres">
      <dgm:prSet presAssocID="{1D00AB62-7AAD-4C54-AF0E-B5E949926E5C}" presName="parentLeftMargin" presStyleLbl="node1" presStyleIdx="3" presStyleCnt="5"/>
      <dgm:spPr/>
    </dgm:pt>
    <dgm:pt modelId="{9472648A-92EC-4F4A-91BE-14953335ADBA}" type="pres">
      <dgm:prSet presAssocID="{1D00AB62-7AAD-4C54-AF0E-B5E949926E5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E20BE42-4FB5-4DF6-B6AB-3A596548FDF0}" type="pres">
      <dgm:prSet presAssocID="{1D00AB62-7AAD-4C54-AF0E-B5E949926E5C}" presName="negativeSpace" presStyleCnt="0"/>
      <dgm:spPr/>
    </dgm:pt>
    <dgm:pt modelId="{2F0BAA74-B88A-468D-8B73-6B0D8BAFB376}" type="pres">
      <dgm:prSet presAssocID="{1D00AB62-7AAD-4C54-AF0E-B5E949926E5C}" presName="childText" presStyleLbl="conFgAcc1" presStyleIdx="4" presStyleCnt="5" custScaleY="83686">
        <dgm:presLayoutVars>
          <dgm:bulletEnabled val="1"/>
        </dgm:presLayoutVars>
      </dgm:prSet>
      <dgm:spPr/>
    </dgm:pt>
  </dgm:ptLst>
  <dgm:cxnLst>
    <dgm:cxn modelId="{3D2A4E03-6288-4FED-8EEB-D5083674505A}" type="presOf" srcId="{B14BDA1A-4629-49F2-B8A4-A938C2C5498F}" destId="{53CF6F53-D59D-4C60-A0A3-4945EFB73FAB}" srcOrd="1" destOrd="0" presId="urn:microsoft.com/office/officeart/2005/8/layout/list1"/>
    <dgm:cxn modelId="{91416D18-1E70-4A66-939D-D64B4AD8A612}" srcId="{718612C7-F8DE-48A3-8618-F8CE0E6939CB}" destId="{6D8AAE1B-DB50-43DB-8941-7437BD2A49BF}" srcOrd="0" destOrd="0" parTransId="{E5751353-A482-4B5D-9DC5-DB690F36267C}" sibTransId="{DB8D01E6-7D8A-41BA-A283-9B06DF171FC1}"/>
    <dgm:cxn modelId="{8AFAD523-B4ED-4B07-A88F-57A099FDD029}" type="presOf" srcId="{E98AD088-3589-4D70-A246-837028AEDB8A}" destId="{40A5DA6E-189B-47FD-AAFB-83F76758A907}" srcOrd="0" destOrd="0" presId="urn:microsoft.com/office/officeart/2005/8/layout/list1"/>
    <dgm:cxn modelId="{9293792C-3515-4E3D-9609-9714524CE775}" srcId="{E98AD088-3589-4D70-A246-837028AEDB8A}" destId="{725D5899-0DC5-4C75-BA45-491C8C9696F7}" srcOrd="0" destOrd="0" parTransId="{C866A612-14C6-43CC-A978-3AA5D0395768}" sibTransId="{77695344-81D0-4172-A369-529B436324C4}"/>
    <dgm:cxn modelId="{16B58F3C-EAB9-45EC-8C44-DB7CF4A6ED71}" srcId="{718612C7-F8DE-48A3-8618-F8CE0E6939CB}" destId="{31FA25D7-367A-4DDE-B9AE-57E5FAB869B7}" srcOrd="1" destOrd="0" parTransId="{A21477F2-97B1-4713-B832-CB73EAA3ECB6}" sibTransId="{365C724E-0C36-4C86-8A2B-1FCD94FFCF2A}"/>
    <dgm:cxn modelId="{7D8CCD3D-964C-45AF-91E1-9B7C3781BBB4}" type="presOf" srcId="{718612C7-F8DE-48A3-8618-F8CE0E6939CB}" destId="{E04E1272-3A8E-46CE-9A73-6A01E669C219}" srcOrd="0" destOrd="0" presId="urn:microsoft.com/office/officeart/2005/8/layout/list1"/>
    <dgm:cxn modelId="{355D775F-9595-4A72-B3C5-2E16DF01BB55}" srcId="{B14BDA1A-4629-49F2-B8A4-A938C2C5498F}" destId="{5898772B-6179-4D72-90BD-3B0342188FE4}" srcOrd="0" destOrd="0" parTransId="{EB9749D5-9E14-4D73-B686-34D413CBB12D}" sibTransId="{6205B283-1303-4FFF-BC59-FB0418D5796B}"/>
    <dgm:cxn modelId="{CD239663-CB19-4631-8C4C-46350346ED82}" type="presOf" srcId="{BE4870B6-C3C6-4922-8329-1A7BD493A28B}" destId="{2F0BAA74-B88A-468D-8B73-6B0D8BAFB376}" srcOrd="0" destOrd="0" presId="urn:microsoft.com/office/officeart/2005/8/layout/list1"/>
    <dgm:cxn modelId="{E1485147-83DB-4C08-8DBE-0879F5525FC4}" type="presOf" srcId="{089ED76A-AE4C-45E5-9FC5-AFA694E594A9}" destId="{9E2F25A7-BA84-43B9-952A-731F9B4FBFBD}" srcOrd="0" destOrd="0" presId="urn:microsoft.com/office/officeart/2005/8/layout/list1"/>
    <dgm:cxn modelId="{C7DA8850-B74D-469A-96C2-21D207E0289F}" type="presOf" srcId="{B14BDA1A-4629-49F2-B8A4-A938C2C5498F}" destId="{4D81A3D4-04D4-42E1-8207-2240BE687847}" srcOrd="0" destOrd="0" presId="urn:microsoft.com/office/officeart/2005/8/layout/list1"/>
    <dgm:cxn modelId="{F5922674-433D-4B5C-93E9-E5FE31963BB0}" srcId="{718612C7-F8DE-48A3-8618-F8CE0E6939CB}" destId="{1D00AB62-7AAD-4C54-AF0E-B5E949926E5C}" srcOrd="4" destOrd="0" parTransId="{460C6EBC-9E09-4AD3-BB0E-8D9B9A192CC8}" sibTransId="{2F83427A-AC66-43F7-805E-B1579BD09AFA}"/>
    <dgm:cxn modelId="{34304A54-66A2-49A6-819B-53EBF8CD84EF}" srcId="{6D8AAE1B-DB50-43DB-8941-7437BD2A49BF}" destId="{089ED76A-AE4C-45E5-9FC5-AFA694E594A9}" srcOrd="0" destOrd="0" parTransId="{34D0AC15-A724-4EBA-ADB7-D387C68FE1D3}" sibTransId="{25A9CA7D-15FB-4C15-A758-CD4187B05793}"/>
    <dgm:cxn modelId="{838DDC7F-0E1C-4C2A-86DD-294A79AB96F8}" type="presOf" srcId="{E98AD088-3589-4D70-A246-837028AEDB8A}" destId="{D390E7D8-7D91-47B5-BC12-EE0755002A9F}" srcOrd="1" destOrd="0" presId="urn:microsoft.com/office/officeart/2005/8/layout/list1"/>
    <dgm:cxn modelId="{02E3638A-47A9-4A26-BC3E-1E87B9D11CD5}" srcId="{718612C7-F8DE-48A3-8618-F8CE0E6939CB}" destId="{E98AD088-3589-4D70-A246-837028AEDB8A}" srcOrd="3" destOrd="0" parTransId="{6394EE39-4FFD-413D-B7FB-591C65BA28AF}" sibTransId="{9BEC6255-0147-4DB8-A2BF-E8277AE73A5B}"/>
    <dgm:cxn modelId="{81F0BA8F-6A57-4127-A407-41F6BE96605B}" srcId="{31FA25D7-367A-4DDE-B9AE-57E5FAB869B7}" destId="{930F19E8-B5C2-4C98-BB33-9AE005BAD353}" srcOrd="0" destOrd="0" parTransId="{97FEA2D2-17D2-4D29-BF74-96EC43B2DD0E}" sibTransId="{1135795F-7508-414C-A2C8-F4F07F285CEB}"/>
    <dgm:cxn modelId="{D686069C-BBFA-45EC-BB7F-7EB80321C545}" type="presOf" srcId="{31FA25D7-367A-4DDE-B9AE-57E5FAB869B7}" destId="{3312E7BF-C7FC-4EBB-98AE-DDA4B129C5B0}" srcOrd="1" destOrd="0" presId="urn:microsoft.com/office/officeart/2005/8/layout/list1"/>
    <dgm:cxn modelId="{9F93889D-F449-456A-B349-F1A634C792C7}" type="presOf" srcId="{6D8AAE1B-DB50-43DB-8941-7437BD2A49BF}" destId="{213CE5D9-2EE2-4E8B-9BFD-6E7801F5AD0E}" srcOrd="0" destOrd="0" presId="urn:microsoft.com/office/officeart/2005/8/layout/list1"/>
    <dgm:cxn modelId="{05D5BAB0-BC57-4577-ABFA-E41E8D128719}" type="presOf" srcId="{6D8AAE1B-DB50-43DB-8941-7437BD2A49BF}" destId="{81B1BD99-E078-40CD-847F-73A0DE14AF03}" srcOrd="1" destOrd="0" presId="urn:microsoft.com/office/officeart/2005/8/layout/list1"/>
    <dgm:cxn modelId="{CAE44CB8-7834-42B9-97DC-B54BC77D200B}" srcId="{718612C7-F8DE-48A3-8618-F8CE0E6939CB}" destId="{B14BDA1A-4629-49F2-B8A4-A938C2C5498F}" srcOrd="2" destOrd="0" parTransId="{A209E511-60D2-48E4-9748-8BA97E1A923E}" sibTransId="{1B2B1D1D-7723-4A11-A06C-18F102784B94}"/>
    <dgm:cxn modelId="{537928BF-A984-400A-A143-ED80432696DA}" type="presOf" srcId="{5898772B-6179-4D72-90BD-3B0342188FE4}" destId="{2B95E240-E164-4C23-B880-EBCFAFA58F77}" srcOrd="0" destOrd="0" presId="urn:microsoft.com/office/officeart/2005/8/layout/list1"/>
    <dgm:cxn modelId="{B0DC09C6-BA1B-48FC-8825-20DA6B7E6489}" type="presOf" srcId="{31FA25D7-367A-4DDE-B9AE-57E5FAB869B7}" destId="{C5274C99-5756-4069-921E-E7B944C1420A}" srcOrd="0" destOrd="0" presId="urn:microsoft.com/office/officeart/2005/8/layout/list1"/>
    <dgm:cxn modelId="{FC9354D3-DA2F-43C3-B6AF-3684458B89CD}" type="presOf" srcId="{1D00AB62-7AAD-4C54-AF0E-B5E949926E5C}" destId="{9472648A-92EC-4F4A-91BE-14953335ADBA}" srcOrd="1" destOrd="0" presId="urn:microsoft.com/office/officeart/2005/8/layout/list1"/>
    <dgm:cxn modelId="{1871C9E0-99F3-4D1B-84C0-2CB52F79FE89}" srcId="{1D00AB62-7AAD-4C54-AF0E-B5E949926E5C}" destId="{BE4870B6-C3C6-4922-8329-1A7BD493A28B}" srcOrd="0" destOrd="0" parTransId="{61E96ACC-43BB-43E3-B4EC-2B02184BA7F2}" sibTransId="{7F73EC51-D6F7-42DF-A5C5-9074A36E13AD}"/>
    <dgm:cxn modelId="{88060DED-01FF-4773-BD08-A7C70848B960}" type="presOf" srcId="{725D5899-0DC5-4C75-BA45-491C8C9696F7}" destId="{D156BC6B-FF2A-4F2B-A719-6E26D20518D5}" srcOrd="0" destOrd="0" presId="urn:microsoft.com/office/officeart/2005/8/layout/list1"/>
    <dgm:cxn modelId="{2CA2EEF4-8632-405A-87A8-E38BAB0FFED5}" type="presOf" srcId="{930F19E8-B5C2-4C98-BB33-9AE005BAD353}" destId="{CD442919-3C7D-411F-9DD9-B641E617FAC9}" srcOrd="0" destOrd="0" presId="urn:microsoft.com/office/officeart/2005/8/layout/list1"/>
    <dgm:cxn modelId="{9E3DEDF5-EBEC-4A24-85ED-C83B6A393C42}" type="presOf" srcId="{1D00AB62-7AAD-4C54-AF0E-B5E949926E5C}" destId="{0AF51E8D-094F-4807-A77C-C7191699C9C4}" srcOrd="0" destOrd="0" presId="urn:microsoft.com/office/officeart/2005/8/layout/list1"/>
    <dgm:cxn modelId="{F0277917-6E8D-4F83-98FC-27332D65B339}" type="presParOf" srcId="{E04E1272-3A8E-46CE-9A73-6A01E669C219}" destId="{403F2679-E945-4098-9E24-F26FA7A4019C}" srcOrd="0" destOrd="0" presId="urn:microsoft.com/office/officeart/2005/8/layout/list1"/>
    <dgm:cxn modelId="{55E36F80-9FEA-4388-A47B-B96DFF3415F5}" type="presParOf" srcId="{403F2679-E945-4098-9E24-F26FA7A4019C}" destId="{213CE5D9-2EE2-4E8B-9BFD-6E7801F5AD0E}" srcOrd="0" destOrd="0" presId="urn:microsoft.com/office/officeart/2005/8/layout/list1"/>
    <dgm:cxn modelId="{74B3C0C2-02EC-4710-8E7A-CF2CB496440E}" type="presParOf" srcId="{403F2679-E945-4098-9E24-F26FA7A4019C}" destId="{81B1BD99-E078-40CD-847F-73A0DE14AF03}" srcOrd="1" destOrd="0" presId="urn:microsoft.com/office/officeart/2005/8/layout/list1"/>
    <dgm:cxn modelId="{B95667B7-4A99-44C3-B085-82FB794B87A5}" type="presParOf" srcId="{E04E1272-3A8E-46CE-9A73-6A01E669C219}" destId="{3E417E2B-C7B8-4F7E-B090-384921FD621D}" srcOrd="1" destOrd="0" presId="urn:microsoft.com/office/officeart/2005/8/layout/list1"/>
    <dgm:cxn modelId="{E844299D-9576-4FD3-AA37-557AE33B8E61}" type="presParOf" srcId="{E04E1272-3A8E-46CE-9A73-6A01E669C219}" destId="{9E2F25A7-BA84-43B9-952A-731F9B4FBFBD}" srcOrd="2" destOrd="0" presId="urn:microsoft.com/office/officeart/2005/8/layout/list1"/>
    <dgm:cxn modelId="{1B3A3636-2105-4A2F-9A72-FD73A01EAC64}" type="presParOf" srcId="{E04E1272-3A8E-46CE-9A73-6A01E669C219}" destId="{C6FBE2C5-775C-4AF4-A1D3-DEF14A27769B}" srcOrd="3" destOrd="0" presId="urn:microsoft.com/office/officeart/2005/8/layout/list1"/>
    <dgm:cxn modelId="{C45E3444-CCFE-4E8A-A2B4-D3F654DBC29C}" type="presParOf" srcId="{E04E1272-3A8E-46CE-9A73-6A01E669C219}" destId="{32C48350-2B8C-452A-87B8-7081C7AFF16D}" srcOrd="4" destOrd="0" presId="urn:microsoft.com/office/officeart/2005/8/layout/list1"/>
    <dgm:cxn modelId="{706EA32C-9AB3-4B23-91B2-0A1CD75C0DB7}" type="presParOf" srcId="{32C48350-2B8C-452A-87B8-7081C7AFF16D}" destId="{C5274C99-5756-4069-921E-E7B944C1420A}" srcOrd="0" destOrd="0" presId="urn:microsoft.com/office/officeart/2005/8/layout/list1"/>
    <dgm:cxn modelId="{584016A4-1003-4E55-90D3-ED00BEB853D8}" type="presParOf" srcId="{32C48350-2B8C-452A-87B8-7081C7AFF16D}" destId="{3312E7BF-C7FC-4EBB-98AE-DDA4B129C5B0}" srcOrd="1" destOrd="0" presId="urn:microsoft.com/office/officeart/2005/8/layout/list1"/>
    <dgm:cxn modelId="{25F2D910-08F5-4800-A573-3E15171C4DB3}" type="presParOf" srcId="{E04E1272-3A8E-46CE-9A73-6A01E669C219}" destId="{5DEA999C-B66E-41FE-A970-FED0E9A19A10}" srcOrd="5" destOrd="0" presId="urn:microsoft.com/office/officeart/2005/8/layout/list1"/>
    <dgm:cxn modelId="{A7967EAB-5539-44D5-89B8-B435D54D1F65}" type="presParOf" srcId="{E04E1272-3A8E-46CE-9A73-6A01E669C219}" destId="{CD442919-3C7D-411F-9DD9-B641E617FAC9}" srcOrd="6" destOrd="0" presId="urn:microsoft.com/office/officeart/2005/8/layout/list1"/>
    <dgm:cxn modelId="{5EE2A007-768D-4622-80DD-F9027B64086C}" type="presParOf" srcId="{E04E1272-3A8E-46CE-9A73-6A01E669C219}" destId="{11922EF7-CF23-435F-BCE2-C24AFCDB1E9E}" srcOrd="7" destOrd="0" presId="urn:microsoft.com/office/officeart/2005/8/layout/list1"/>
    <dgm:cxn modelId="{0B5C9AE0-4C57-47A8-BBF0-4E00F9A74E76}" type="presParOf" srcId="{E04E1272-3A8E-46CE-9A73-6A01E669C219}" destId="{652FA146-38B4-4713-94B5-CDE6F1FF3853}" srcOrd="8" destOrd="0" presId="urn:microsoft.com/office/officeart/2005/8/layout/list1"/>
    <dgm:cxn modelId="{876A60A8-E332-48B4-939D-FB20EB668441}" type="presParOf" srcId="{652FA146-38B4-4713-94B5-CDE6F1FF3853}" destId="{4D81A3D4-04D4-42E1-8207-2240BE687847}" srcOrd="0" destOrd="0" presId="urn:microsoft.com/office/officeart/2005/8/layout/list1"/>
    <dgm:cxn modelId="{85041E02-74DA-41FA-A81C-540F8EDBD582}" type="presParOf" srcId="{652FA146-38B4-4713-94B5-CDE6F1FF3853}" destId="{53CF6F53-D59D-4C60-A0A3-4945EFB73FAB}" srcOrd="1" destOrd="0" presId="urn:microsoft.com/office/officeart/2005/8/layout/list1"/>
    <dgm:cxn modelId="{80592166-B5BA-414E-873B-C9E68A3975BB}" type="presParOf" srcId="{E04E1272-3A8E-46CE-9A73-6A01E669C219}" destId="{E7B46A13-C5B4-4E5F-8DB2-BF6B73BB1B23}" srcOrd="9" destOrd="0" presId="urn:microsoft.com/office/officeart/2005/8/layout/list1"/>
    <dgm:cxn modelId="{1B601649-4DCB-4187-91ED-180EA7E67B75}" type="presParOf" srcId="{E04E1272-3A8E-46CE-9A73-6A01E669C219}" destId="{2B95E240-E164-4C23-B880-EBCFAFA58F77}" srcOrd="10" destOrd="0" presId="urn:microsoft.com/office/officeart/2005/8/layout/list1"/>
    <dgm:cxn modelId="{33038D1F-35CF-4EB4-BC0D-E2D80A7A33DF}" type="presParOf" srcId="{E04E1272-3A8E-46CE-9A73-6A01E669C219}" destId="{8C146FA8-0A58-44B0-9957-B372092B2A52}" srcOrd="11" destOrd="0" presId="urn:microsoft.com/office/officeart/2005/8/layout/list1"/>
    <dgm:cxn modelId="{9D7962B2-EBAC-4F59-9C22-D05A60E7F84D}" type="presParOf" srcId="{E04E1272-3A8E-46CE-9A73-6A01E669C219}" destId="{81ACE65E-BB2F-4166-8686-04270F72F625}" srcOrd="12" destOrd="0" presId="urn:microsoft.com/office/officeart/2005/8/layout/list1"/>
    <dgm:cxn modelId="{CE3A940E-85DF-4A1A-B635-A4626F82E624}" type="presParOf" srcId="{81ACE65E-BB2F-4166-8686-04270F72F625}" destId="{40A5DA6E-189B-47FD-AAFB-83F76758A907}" srcOrd="0" destOrd="0" presId="urn:microsoft.com/office/officeart/2005/8/layout/list1"/>
    <dgm:cxn modelId="{F915323E-8B81-4B13-817E-50607F94F50A}" type="presParOf" srcId="{81ACE65E-BB2F-4166-8686-04270F72F625}" destId="{D390E7D8-7D91-47B5-BC12-EE0755002A9F}" srcOrd="1" destOrd="0" presId="urn:microsoft.com/office/officeart/2005/8/layout/list1"/>
    <dgm:cxn modelId="{FE0B0EF0-041C-4C99-AB33-031D4BB905E3}" type="presParOf" srcId="{E04E1272-3A8E-46CE-9A73-6A01E669C219}" destId="{B6521F45-590A-44E5-B361-E54EE32F196B}" srcOrd="13" destOrd="0" presId="urn:microsoft.com/office/officeart/2005/8/layout/list1"/>
    <dgm:cxn modelId="{2C2828A9-1F6F-46D6-9C4D-3B4A79BF70B6}" type="presParOf" srcId="{E04E1272-3A8E-46CE-9A73-6A01E669C219}" destId="{D156BC6B-FF2A-4F2B-A719-6E26D20518D5}" srcOrd="14" destOrd="0" presId="urn:microsoft.com/office/officeart/2005/8/layout/list1"/>
    <dgm:cxn modelId="{638012A1-4236-4F1D-8F27-E40BCA336B84}" type="presParOf" srcId="{E04E1272-3A8E-46CE-9A73-6A01E669C219}" destId="{1B62C0A5-35EA-4F2D-899E-2A4A43CC70C9}" srcOrd="15" destOrd="0" presId="urn:microsoft.com/office/officeart/2005/8/layout/list1"/>
    <dgm:cxn modelId="{770A4ADA-5BAD-470B-8DA9-A831F0CA65B6}" type="presParOf" srcId="{E04E1272-3A8E-46CE-9A73-6A01E669C219}" destId="{E44776A4-4206-43E6-889E-6F404A2A19C2}" srcOrd="16" destOrd="0" presId="urn:microsoft.com/office/officeart/2005/8/layout/list1"/>
    <dgm:cxn modelId="{6481CFF0-06BA-4031-97E5-89D5D98DCCD2}" type="presParOf" srcId="{E44776A4-4206-43E6-889E-6F404A2A19C2}" destId="{0AF51E8D-094F-4807-A77C-C7191699C9C4}" srcOrd="0" destOrd="0" presId="urn:microsoft.com/office/officeart/2005/8/layout/list1"/>
    <dgm:cxn modelId="{E7FA4EF6-623D-4C5A-8FB5-6072D56815AA}" type="presParOf" srcId="{E44776A4-4206-43E6-889E-6F404A2A19C2}" destId="{9472648A-92EC-4F4A-91BE-14953335ADBA}" srcOrd="1" destOrd="0" presId="urn:microsoft.com/office/officeart/2005/8/layout/list1"/>
    <dgm:cxn modelId="{4E07EA98-AA72-4A22-AAFD-0BE30C457DA4}" type="presParOf" srcId="{E04E1272-3A8E-46CE-9A73-6A01E669C219}" destId="{0E20BE42-4FB5-4DF6-B6AB-3A596548FDF0}" srcOrd="17" destOrd="0" presId="urn:microsoft.com/office/officeart/2005/8/layout/list1"/>
    <dgm:cxn modelId="{8D71B61C-7A0F-4134-A5B8-828A3FDFC0EE}" type="presParOf" srcId="{E04E1272-3A8E-46CE-9A73-6A01E669C219}" destId="{2F0BAA74-B88A-468D-8B73-6B0D8BAFB37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Guarantee a 24/7 supervision to patients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 (MQTT topic: </a:t>
          </a:r>
          <a:r>
            <a:rPr lang="it-IT" b="0" dirty="0"/>
            <a:t>"</a:t>
          </a:r>
          <a:r>
            <a:rPr lang="it-IT" b="0" dirty="0" err="1"/>
            <a:t>alert</a:t>
          </a:r>
          <a:r>
            <a:rPr lang="it-IT" b="0" dirty="0"/>
            <a:t>/&lt;</a:t>
          </a:r>
          <a:r>
            <a:rPr lang="it-IT" b="0" dirty="0" err="1"/>
            <a:t>clinic_id</a:t>
          </a:r>
          <a:r>
            <a:rPr lang="it-IT" b="0" dirty="0"/>
            <a:t>&gt;"</a:t>
          </a:r>
          <a:endParaRPr lang="en-US" dirty="0"/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21ACB8D6-670B-4E54-A13E-BCA0F79A6F52}">
      <dgm:prSet/>
      <dgm:spPr/>
      <dgm:t>
        <a:bodyPr/>
        <a:lstStyle/>
        <a:p>
          <a:r>
            <a:rPr lang="en-US" dirty="0"/>
            <a:t>Receive a message with longitude and latitude of the patient in critical condition </a:t>
          </a:r>
        </a:p>
      </dgm:t>
    </dgm:pt>
    <dgm:pt modelId="{C9F049F1-EFE1-40CD-88B7-CAD66BFFBFDF}" type="parTrans" cxnId="{F81F961A-1F67-4513-8530-748131CE84A2}">
      <dgm:prSet/>
      <dgm:spPr/>
      <dgm:t>
        <a:bodyPr/>
        <a:lstStyle/>
        <a:p>
          <a:endParaRPr lang="en-US"/>
        </a:p>
      </dgm:t>
    </dgm:pt>
    <dgm:pt modelId="{C6A63D0C-3B09-4196-A880-E577D52A6E50}" type="sibTrans" cxnId="{F81F961A-1F67-4513-8530-748131CE84A2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22673371-1E49-4CF7-AB68-62EF6E2F4B4D}" type="pres">
      <dgm:prSet presAssocID="{FE60A273-4136-4D5A-83EA-087F2D5C38A0}" presName="childNode" presStyleLbl="node1" presStyleIdx="1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2" presStyleCnt="4">
        <dgm:presLayoutVars>
          <dgm:bulletEnabled val="1"/>
        </dgm:presLayoutVars>
      </dgm:prSet>
      <dgm:spPr/>
    </dgm:pt>
    <dgm:pt modelId="{E4B0901C-DF07-4AC1-AA8B-C388AAA67059}" type="pres">
      <dgm:prSet presAssocID="{1EF54578-7704-4550-9D39-EC1B8CA79762}" presName="aSpace2" presStyleCnt="0"/>
      <dgm:spPr/>
    </dgm:pt>
    <dgm:pt modelId="{92E82E09-7F30-4ED5-83BA-F131EB5C2F5B}" type="pres">
      <dgm:prSet presAssocID="{21ACB8D6-670B-4E54-A13E-BCA0F79A6F52}" presName="childNode" presStyleLbl="node1" presStyleIdx="3" presStyleCnt="4" custLinFactNeighborX="103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81F961A-1F67-4513-8530-748131CE84A2}" srcId="{A41D68BB-C3C1-4ED2-A238-C30EAB374334}" destId="{21ACB8D6-670B-4E54-A13E-BCA0F79A6F52}" srcOrd="1" destOrd="0" parTransId="{C9F049F1-EFE1-40CD-88B7-CAD66BFFBFDF}" sibTransId="{C6A63D0C-3B09-4196-A880-E577D52A6E50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1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EC477DEA-048B-4F3C-9662-1B83E9C96B57}" type="presOf" srcId="{21ACB8D6-670B-4E54-A13E-BCA0F79A6F52}" destId="{92E82E09-7F30-4ED5-83BA-F131EB5C2F5B}" srcOrd="0" destOrd="0" presId="urn:microsoft.com/office/officeart/2005/8/layout/lProcess2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407B2B3F-3B01-469D-A9E8-A4FB89B639B1}" type="presParOf" srcId="{1E69EACE-C612-4199-A885-7316303C97A3}" destId="{22673371-1E49-4CF7-AB68-62EF6E2F4B4D}" srcOrd="2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A0B8D3CE-EB54-474A-83A8-BB8DD33CB949}" type="presParOf" srcId="{1BB2AE7A-CD26-4C29-B725-7F9CF188EECA}" destId="{E4B0901C-DF07-4AC1-AA8B-C388AAA67059}" srcOrd="1" destOrd="0" presId="urn:microsoft.com/office/officeart/2005/8/layout/lProcess2"/>
    <dgm:cxn modelId="{F608BCD4-AF60-4A3C-8B99-6C1CF6125608}" type="presParOf" srcId="{1BB2AE7A-CD26-4C29-B725-7F9CF188EECA}" destId="{92E82E09-7F30-4ED5-83BA-F131EB5C2F5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8C7AE1-92E9-4B28-9383-EBAB3FC3E978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3FCFED-B734-48D0-A91D-E9FAFAB9E4E1}">
      <dgm:prSet phldrT="[Testo]"/>
      <dgm:spPr/>
      <dgm:t>
        <a:bodyPr/>
        <a:lstStyle/>
        <a:p>
          <a:r>
            <a:rPr lang="en-US" dirty="0"/>
            <a:t>1)Prevent</a:t>
          </a:r>
        </a:p>
      </dgm:t>
    </dgm:pt>
    <dgm:pt modelId="{3A26CFD1-1E6F-4A0F-9AA4-2B68FBB68841}" type="parTrans" cxnId="{A7F54378-CB46-4B68-B5BB-4D6832447A03}">
      <dgm:prSet/>
      <dgm:spPr/>
      <dgm:t>
        <a:bodyPr/>
        <a:lstStyle/>
        <a:p>
          <a:endParaRPr lang="en-US"/>
        </a:p>
      </dgm:t>
    </dgm:pt>
    <dgm:pt modelId="{9B44E882-F644-4265-9169-B477600197C9}" type="sibTrans" cxnId="{A7F54378-CB46-4B68-B5BB-4D6832447A03}">
      <dgm:prSet/>
      <dgm:spPr/>
      <dgm:t>
        <a:bodyPr/>
        <a:lstStyle/>
        <a:p>
          <a:endParaRPr lang="en-US"/>
        </a:p>
      </dgm:t>
    </dgm:pt>
    <dgm:pt modelId="{75E1A8BC-DA5E-4D0C-85AE-807BE798AB68}">
      <dgm:prSet phldrT="[Testo]"/>
      <dgm:spPr/>
      <dgm:t>
        <a:bodyPr/>
        <a:lstStyle/>
        <a:p>
          <a:r>
            <a:rPr lang="en-US" dirty="0"/>
            <a:t>prevent critical events and/or guarantee an immediate response (such as stroke in cardiovascular patients) </a:t>
          </a:r>
        </a:p>
      </dgm:t>
    </dgm:pt>
    <dgm:pt modelId="{191CF467-E778-45FE-B6FB-B83073AB87AF}" type="parTrans" cxnId="{4CE21705-DDD2-4A90-A24A-C1C36EC35EB0}">
      <dgm:prSet/>
      <dgm:spPr/>
      <dgm:t>
        <a:bodyPr/>
        <a:lstStyle/>
        <a:p>
          <a:endParaRPr lang="en-US"/>
        </a:p>
      </dgm:t>
    </dgm:pt>
    <dgm:pt modelId="{665FC842-A451-4594-AB9C-938AF1BFFB6C}" type="sibTrans" cxnId="{4CE21705-DDD2-4A90-A24A-C1C36EC35EB0}">
      <dgm:prSet/>
      <dgm:spPr/>
      <dgm:t>
        <a:bodyPr/>
        <a:lstStyle/>
        <a:p>
          <a:endParaRPr lang="en-US"/>
        </a:p>
      </dgm:t>
    </dgm:pt>
    <dgm:pt modelId="{B334973F-8FBA-48BC-9365-0CCFD07B63EB}">
      <dgm:prSet phldrT="[Testo]"/>
      <dgm:spPr/>
      <dgm:t>
        <a:bodyPr/>
        <a:lstStyle/>
        <a:p>
          <a:r>
            <a:rPr lang="en-US" dirty="0"/>
            <a:t>2)Simplify</a:t>
          </a:r>
        </a:p>
      </dgm:t>
    </dgm:pt>
    <dgm:pt modelId="{989B3404-8869-471E-85F4-6E0D374167B7}" type="parTrans" cxnId="{EA398D3B-DCC8-4B81-AAD9-7EF4EF27F804}">
      <dgm:prSet/>
      <dgm:spPr/>
      <dgm:t>
        <a:bodyPr/>
        <a:lstStyle/>
        <a:p>
          <a:endParaRPr lang="en-US"/>
        </a:p>
      </dgm:t>
    </dgm:pt>
    <dgm:pt modelId="{71580747-7C40-460B-9EAF-46BE8DCD2C8B}" type="sibTrans" cxnId="{EA398D3B-DCC8-4B81-AAD9-7EF4EF27F804}">
      <dgm:prSet/>
      <dgm:spPr/>
      <dgm:t>
        <a:bodyPr/>
        <a:lstStyle/>
        <a:p>
          <a:endParaRPr lang="en-US"/>
        </a:p>
      </dgm:t>
    </dgm:pt>
    <dgm:pt modelId="{C3F371BD-0C8D-4703-9147-F932C115B2AF}">
      <dgm:prSet phldrT="[Testo]"/>
      <dgm:spPr/>
      <dgm:t>
        <a:bodyPr/>
        <a:lstStyle/>
        <a:p>
          <a:r>
            <a:rPr lang="en-US" dirty="0"/>
            <a:t>simplify personal therapies (such as insulin self-injection for diabetic people) </a:t>
          </a:r>
        </a:p>
      </dgm:t>
    </dgm:pt>
    <dgm:pt modelId="{4C128ECD-E63E-4232-BB87-1AE9AC0A42FB}" type="parTrans" cxnId="{4FA14964-26F4-46F4-B786-4B93BAD28A2E}">
      <dgm:prSet/>
      <dgm:spPr/>
      <dgm:t>
        <a:bodyPr/>
        <a:lstStyle/>
        <a:p>
          <a:endParaRPr lang="en-US"/>
        </a:p>
      </dgm:t>
    </dgm:pt>
    <dgm:pt modelId="{92CAEF73-DBB7-4727-A02E-D502986FE11B}" type="sibTrans" cxnId="{4FA14964-26F4-46F4-B786-4B93BAD28A2E}">
      <dgm:prSet/>
      <dgm:spPr/>
      <dgm:t>
        <a:bodyPr/>
        <a:lstStyle/>
        <a:p>
          <a:endParaRPr lang="en-US"/>
        </a:p>
      </dgm:t>
    </dgm:pt>
    <dgm:pt modelId="{8C94B5F0-3FCD-448E-AE89-4F3B64949662}">
      <dgm:prSet phldrT="[Testo]"/>
      <dgm:spPr/>
      <dgm:t>
        <a:bodyPr/>
        <a:lstStyle/>
        <a:p>
          <a:r>
            <a:rPr lang="en-US" dirty="0"/>
            <a:t>3)Automate</a:t>
          </a:r>
        </a:p>
      </dgm:t>
    </dgm:pt>
    <dgm:pt modelId="{63345460-36BD-49A3-AF01-FE2BD5B37962}" type="parTrans" cxnId="{E3A6F4E1-DDB7-4D58-80FD-200920ACCD61}">
      <dgm:prSet/>
      <dgm:spPr/>
      <dgm:t>
        <a:bodyPr/>
        <a:lstStyle/>
        <a:p>
          <a:endParaRPr lang="en-US"/>
        </a:p>
      </dgm:t>
    </dgm:pt>
    <dgm:pt modelId="{D45DADFC-2C72-4AE7-91D6-584BDB5702F3}" type="sibTrans" cxnId="{E3A6F4E1-DDB7-4D58-80FD-200920ACCD61}">
      <dgm:prSet/>
      <dgm:spPr/>
      <dgm:t>
        <a:bodyPr/>
        <a:lstStyle/>
        <a:p>
          <a:endParaRPr lang="en-US"/>
        </a:p>
      </dgm:t>
    </dgm:pt>
    <dgm:pt modelId="{0BDA3F7B-5D84-43D5-B2F3-07EAC84CFBEE}">
      <dgm:prSet phldrT="[Testo]"/>
      <dgm:spPr/>
      <dgm:t>
        <a:bodyPr/>
        <a:lstStyle/>
        <a:p>
          <a:r>
            <a:rPr lang="en-US" dirty="0"/>
            <a:t>automate signal acquisition for easier quantification of disease evolution (such as oximeter) </a:t>
          </a:r>
        </a:p>
      </dgm:t>
    </dgm:pt>
    <dgm:pt modelId="{A1F09E47-86B9-4493-BACE-3DBCD1FFA145}" type="parTrans" cxnId="{56903B89-F60A-45C4-A5AA-88EAFE83787B}">
      <dgm:prSet/>
      <dgm:spPr/>
      <dgm:t>
        <a:bodyPr/>
        <a:lstStyle/>
        <a:p>
          <a:endParaRPr lang="en-US"/>
        </a:p>
      </dgm:t>
    </dgm:pt>
    <dgm:pt modelId="{084FBFC7-5EC2-4B26-ABA3-8A28BA540C25}" type="sibTrans" cxnId="{56903B89-F60A-45C4-A5AA-88EAFE83787B}">
      <dgm:prSet/>
      <dgm:spPr/>
      <dgm:t>
        <a:bodyPr/>
        <a:lstStyle/>
        <a:p>
          <a:endParaRPr lang="en-US"/>
        </a:p>
      </dgm:t>
    </dgm:pt>
    <dgm:pt modelId="{CF33C18B-2651-47EA-8289-395E13EDCAC7}" type="pres">
      <dgm:prSet presAssocID="{0D8C7AE1-92E9-4B28-9383-EBAB3FC3E978}" presName="Name0" presStyleCnt="0">
        <dgm:presLayoutVars>
          <dgm:dir/>
          <dgm:animLvl val="lvl"/>
          <dgm:resizeHandles val="exact"/>
        </dgm:presLayoutVars>
      </dgm:prSet>
      <dgm:spPr/>
    </dgm:pt>
    <dgm:pt modelId="{08FB3913-128B-40F6-A684-498C1DA886FC}" type="pres">
      <dgm:prSet presAssocID="{BB3FCFED-B734-48D0-A91D-E9FAFAB9E4E1}" presName="linNode" presStyleCnt="0"/>
      <dgm:spPr/>
    </dgm:pt>
    <dgm:pt modelId="{000ACA61-DF68-4840-975C-5F607251CC82}" type="pres">
      <dgm:prSet presAssocID="{BB3FCFED-B734-48D0-A91D-E9FAFAB9E4E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03F6D47-AF27-4FA9-9843-CAEA076BF14E}" type="pres">
      <dgm:prSet presAssocID="{BB3FCFED-B734-48D0-A91D-E9FAFAB9E4E1}" presName="descendantText" presStyleLbl="alignAccFollowNode1" presStyleIdx="0" presStyleCnt="3">
        <dgm:presLayoutVars>
          <dgm:bulletEnabled val="1"/>
        </dgm:presLayoutVars>
      </dgm:prSet>
      <dgm:spPr/>
    </dgm:pt>
    <dgm:pt modelId="{4723B1E8-ED7A-45E3-92E8-9548CC60B0B8}" type="pres">
      <dgm:prSet presAssocID="{9B44E882-F644-4265-9169-B477600197C9}" presName="sp" presStyleCnt="0"/>
      <dgm:spPr/>
    </dgm:pt>
    <dgm:pt modelId="{15514ABA-1DE0-469C-AAE2-B506412229E6}" type="pres">
      <dgm:prSet presAssocID="{B334973F-8FBA-48BC-9365-0CCFD07B63EB}" presName="linNode" presStyleCnt="0"/>
      <dgm:spPr/>
    </dgm:pt>
    <dgm:pt modelId="{D87C8040-5443-4355-84C6-DB8B185DAE9C}" type="pres">
      <dgm:prSet presAssocID="{B334973F-8FBA-48BC-9365-0CCFD07B63E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1C5CF05-64E6-4648-A43E-86893D81F3AF}" type="pres">
      <dgm:prSet presAssocID="{B334973F-8FBA-48BC-9365-0CCFD07B63EB}" presName="descendantText" presStyleLbl="alignAccFollowNode1" presStyleIdx="1" presStyleCnt="3">
        <dgm:presLayoutVars>
          <dgm:bulletEnabled val="1"/>
        </dgm:presLayoutVars>
      </dgm:prSet>
      <dgm:spPr/>
    </dgm:pt>
    <dgm:pt modelId="{5B3387B8-6270-4EC7-9D59-506F59D8AB7F}" type="pres">
      <dgm:prSet presAssocID="{71580747-7C40-460B-9EAF-46BE8DCD2C8B}" presName="sp" presStyleCnt="0"/>
      <dgm:spPr/>
    </dgm:pt>
    <dgm:pt modelId="{18228870-5460-45C6-904C-4D49E9C02D75}" type="pres">
      <dgm:prSet presAssocID="{8C94B5F0-3FCD-448E-AE89-4F3B64949662}" presName="linNode" presStyleCnt="0"/>
      <dgm:spPr/>
    </dgm:pt>
    <dgm:pt modelId="{BE79F12C-6ADB-4FE9-AC06-0D0EBC1703A3}" type="pres">
      <dgm:prSet presAssocID="{8C94B5F0-3FCD-448E-AE89-4F3B6494966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425CF26-054C-482C-B22E-FE3C7AE43322}" type="pres">
      <dgm:prSet presAssocID="{8C94B5F0-3FCD-448E-AE89-4F3B6494966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CE21705-DDD2-4A90-A24A-C1C36EC35EB0}" srcId="{BB3FCFED-B734-48D0-A91D-E9FAFAB9E4E1}" destId="{75E1A8BC-DA5E-4D0C-85AE-807BE798AB68}" srcOrd="0" destOrd="0" parTransId="{191CF467-E778-45FE-B6FB-B83073AB87AF}" sibTransId="{665FC842-A451-4594-AB9C-938AF1BFFB6C}"/>
    <dgm:cxn modelId="{9B5C131C-36FC-42D1-A233-25DA2E030589}" type="presOf" srcId="{BB3FCFED-B734-48D0-A91D-E9FAFAB9E4E1}" destId="{000ACA61-DF68-4840-975C-5F607251CC82}" srcOrd="0" destOrd="0" presId="urn:microsoft.com/office/officeart/2005/8/layout/vList5"/>
    <dgm:cxn modelId="{CF885734-73CB-4FC6-A439-BE2E17B0F33F}" type="presOf" srcId="{8C94B5F0-3FCD-448E-AE89-4F3B64949662}" destId="{BE79F12C-6ADB-4FE9-AC06-0D0EBC1703A3}" srcOrd="0" destOrd="0" presId="urn:microsoft.com/office/officeart/2005/8/layout/vList5"/>
    <dgm:cxn modelId="{5A436A3A-002C-47D0-B5E2-FBF286856A21}" type="presOf" srcId="{0BDA3F7B-5D84-43D5-B2F3-07EAC84CFBEE}" destId="{1425CF26-054C-482C-B22E-FE3C7AE43322}" srcOrd="0" destOrd="0" presId="urn:microsoft.com/office/officeart/2005/8/layout/vList5"/>
    <dgm:cxn modelId="{EA398D3B-DCC8-4B81-AAD9-7EF4EF27F804}" srcId="{0D8C7AE1-92E9-4B28-9383-EBAB3FC3E978}" destId="{B334973F-8FBA-48BC-9365-0CCFD07B63EB}" srcOrd="1" destOrd="0" parTransId="{989B3404-8869-471E-85F4-6E0D374167B7}" sibTransId="{71580747-7C40-460B-9EAF-46BE8DCD2C8B}"/>
    <dgm:cxn modelId="{4FA14964-26F4-46F4-B786-4B93BAD28A2E}" srcId="{B334973F-8FBA-48BC-9365-0CCFD07B63EB}" destId="{C3F371BD-0C8D-4703-9147-F932C115B2AF}" srcOrd="0" destOrd="0" parTransId="{4C128ECD-E63E-4232-BB87-1AE9AC0A42FB}" sibTransId="{92CAEF73-DBB7-4727-A02E-D502986FE11B}"/>
    <dgm:cxn modelId="{CE9AE66F-6877-4699-AC4F-3ED83A5881F3}" type="presOf" srcId="{75E1A8BC-DA5E-4D0C-85AE-807BE798AB68}" destId="{103F6D47-AF27-4FA9-9843-CAEA076BF14E}" srcOrd="0" destOrd="0" presId="urn:microsoft.com/office/officeart/2005/8/layout/vList5"/>
    <dgm:cxn modelId="{A7F54378-CB46-4B68-B5BB-4D6832447A03}" srcId="{0D8C7AE1-92E9-4B28-9383-EBAB3FC3E978}" destId="{BB3FCFED-B734-48D0-A91D-E9FAFAB9E4E1}" srcOrd="0" destOrd="0" parTransId="{3A26CFD1-1E6F-4A0F-9AA4-2B68FBB68841}" sibTransId="{9B44E882-F644-4265-9169-B477600197C9}"/>
    <dgm:cxn modelId="{18018C85-7DE4-40DE-801D-127BC2EBE3A9}" type="presOf" srcId="{C3F371BD-0C8D-4703-9147-F932C115B2AF}" destId="{91C5CF05-64E6-4648-A43E-86893D81F3AF}" srcOrd="0" destOrd="0" presId="urn:microsoft.com/office/officeart/2005/8/layout/vList5"/>
    <dgm:cxn modelId="{56903B89-F60A-45C4-A5AA-88EAFE83787B}" srcId="{8C94B5F0-3FCD-448E-AE89-4F3B64949662}" destId="{0BDA3F7B-5D84-43D5-B2F3-07EAC84CFBEE}" srcOrd="0" destOrd="0" parTransId="{A1F09E47-86B9-4493-BACE-3DBCD1FFA145}" sibTransId="{084FBFC7-5EC2-4B26-ABA3-8A28BA540C25}"/>
    <dgm:cxn modelId="{A5180EA5-EDE5-41FA-AA37-B645BB093A2B}" type="presOf" srcId="{0D8C7AE1-92E9-4B28-9383-EBAB3FC3E978}" destId="{CF33C18B-2651-47EA-8289-395E13EDCAC7}" srcOrd="0" destOrd="0" presId="urn:microsoft.com/office/officeart/2005/8/layout/vList5"/>
    <dgm:cxn modelId="{6A6460A7-B789-4B18-A481-A2250EBC1992}" type="presOf" srcId="{B334973F-8FBA-48BC-9365-0CCFD07B63EB}" destId="{D87C8040-5443-4355-84C6-DB8B185DAE9C}" srcOrd="0" destOrd="0" presId="urn:microsoft.com/office/officeart/2005/8/layout/vList5"/>
    <dgm:cxn modelId="{E3A6F4E1-DDB7-4D58-80FD-200920ACCD61}" srcId="{0D8C7AE1-92E9-4B28-9383-EBAB3FC3E978}" destId="{8C94B5F0-3FCD-448E-AE89-4F3B64949662}" srcOrd="2" destOrd="0" parTransId="{63345460-36BD-49A3-AF01-FE2BD5B37962}" sibTransId="{D45DADFC-2C72-4AE7-91D6-584BDB5702F3}"/>
    <dgm:cxn modelId="{AC16546A-3D83-498A-90BA-8222984181BA}" type="presParOf" srcId="{CF33C18B-2651-47EA-8289-395E13EDCAC7}" destId="{08FB3913-128B-40F6-A684-498C1DA886FC}" srcOrd="0" destOrd="0" presId="urn:microsoft.com/office/officeart/2005/8/layout/vList5"/>
    <dgm:cxn modelId="{07B80721-DF7F-4D70-A45E-DFE02B3EFFB3}" type="presParOf" srcId="{08FB3913-128B-40F6-A684-498C1DA886FC}" destId="{000ACA61-DF68-4840-975C-5F607251CC82}" srcOrd="0" destOrd="0" presId="urn:microsoft.com/office/officeart/2005/8/layout/vList5"/>
    <dgm:cxn modelId="{1E255DF1-946B-4E37-BBEC-082CAD550DE1}" type="presParOf" srcId="{08FB3913-128B-40F6-A684-498C1DA886FC}" destId="{103F6D47-AF27-4FA9-9843-CAEA076BF14E}" srcOrd="1" destOrd="0" presId="urn:microsoft.com/office/officeart/2005/8/layout/vList5"/>
    <dgm:cxn modelId="{08B1603B-7780-46AE-BF4A-057D12B07CC3}" type="presParOf" srcId="{CF33C18B-2651-47EA-8289-395E13EDCAC7}" destId="{4723B1E8-ED7A-45E3-92E8-9548CC60B0B8}" srcOrd="1" destOrd="0" presId="urn:microsoft.com/office/officeart/2005/8/layout/vList5"/>
    <dgm:cxn modelId="{B7EF75D9-11AE-402D-9CD0-13EE0CD12C36}" type="presParOf" srcId="{CF33C18B-2651-47EA-8289-395E13EDCAC7}" destId="{15514ABA-1DE0-469C-AAE2-B506412229E6}" srcOrd="2" destOrd="0" presId="urn:microsoft.com/office/officeart/2005/8/layout/vList5"/>
    <dgm:cxn modelId="{15DAE594-C03F-44BA-A077-BBE6BE2AC1DB}" type="presParOf" srcId="{15514ABA-1DE0-469C-AAE2-B506412229E6}" destId="{D87C8040-5443-4355-84C6-DB8B185DAE9C}" srcOrd="0" destOrd="0" presId="urn:microsoft.com/office/officeart/2005/8/layout/vList5"/>
    <dgm:cxn modelId="{A586E22E-19E2-4E1E-B89D-005001555BDF}" type="presParOf" srcId="{15514ABA-1DE0-469C-AAE2-B506412229E6}" destId="{91C5CF05-64E6-4648-A43E-86893D81F3AF}" srcOrd="1" destOrd="0" presId="urn:microsoft.com/office/officeart/2005/8/layout/vList5"/>
    <dgm:cxn modelId="{3821240D-3F2B-435A-8998-24AA1CC5C29C}" type="presParOf" srcId="{CF33C18B-2651-47EA-8289-395E13EDCAC7}" destId="{5B3387B8-6270-4EC7-9D59-506F59D8AB7F}" srcOrd="3" destOrd="0" presId="urn:microsoft.com/office/officeart/2005/8/layout/vList5"/>
    <dgm:cxn modelId="{A1FD1529-BE04-4974-84EA-71F581956BCD}" type="presParOf" srcId="{CF33C18B-2651-47EA-8289-395E13EDCAC7}" destId="{18228870-5460-45C6-904C-4D49E9C02D75}" srcOrd="4" destOrd="0" presId="urn:microsoft.com/office/officeart/2005/8/layout/vList5"/>
    <dgm:cxn modelId="{9ADC0568-3E0B-48C2-99FD-F6ECAF25D418}" type="presParOf" srcId="{18228870-5460-45C6-904C-4D49E9C02D75}" destId="{BE79F12C-6ADB-4FE9-AC06-0D0EBC1703A3}" srcOrd="0" destOrd="0" presId="urn:microsoft.com/office/officeart/2005/8/layout/vList5"/>
    <dgm:cxn modelId="{61C28A82-B6B1-49F5-BA6C-C89018B3B5D6}" type="presParOf" srcId="{18228870-5460-45C6-904C-4D49E9C02D75}" destId="{1425CF26-054C-482C-B22E-FE3C7AE433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904FAD-D019-41D7-9A0F-AFDBDBEBB608}" type="doc">
      <dgm:prSet loTypeId="urn:microsoft.com/office/officeart/2005/8/layout/hList9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903E9B2-DD92-4C01-B085-6EA068A47512}">
      <dgm:prSet phldrT="[Testo]" custT="1"/>
      <dgm:spPr/>
      <dgm:t>
        <a:bodyPr/>
        <a:lstStyle/>
        <a:p>
          <a:r>
            <a:rPr lang="en-US" sz="2800" b="1" dirty="0"/>
            <a:t>REST</a:t>
          </a:r>
          <a:endParaRPr lang="en-US" sz="2400" dirty="0"/>
        </a:p>
      </dgm:t>
    </dgm:pt>
    <dgm:pt modelId="{ACB07A10-7DFC-42DC-84F4-BBB35B1A1B75}" type="parTrans" cxnId="{B6C564B4-B187-429B-98D6-210551238FBF}">
      <dgm:prSet/>
      <dgm:spPr/>
      <dgm:t>
        <a:bodyPr/>
        <a:lstStyle/>
        <a:p>
          <a:endParaRPr lang="en-US"/>
        </a:p>
      </dgm:t>
    </dgm:pt>
    <dgm:pt modelId="{964E0D7D-9844-45E0-8827-214270A7A496}" type="sibTrans" cxnId="{B6C564B4-B187-429B-98D6-210551238FBF}">
      <dgm:prSet/>
      <dgm:spPr/>
      <dgm:t>
        <a:bodyPr/>
        <a:lstStyle/>
        <a:p>
          <a:endParaRPr lang="en-US"/>
        </a:p>
      </dgm:t>
    </dgm:pt>
    <dgm:pt modelId="{0664ECEB-DCDB-4137-97FC-1DF52CC2FA57}">
      <dgm:prSet phldrT="[Testo]" custT="1"/>
      <dgm:spPr/>
      <dgm:t>
        <a:bodyPr/>
        <a:lstStyle/>
        <a:p>
          <a:r>
            <a:rPr lang="en-US" sz="1800" dirty="0"/>
            <a:t>Client/Broker architecture</a:t>
          </a:r>
        </a:p>
      </dgm:t>
    </dgm:pt>
    <dgm:pt modelId="{7394C5BF-2AAF-4553-95F1-B3820CE44CED}" type="parTrans" cxnId="{62E05027-4F78-4E76-A47B-B402120955B1}">
      <dgm:prSet/>
      <dgm:spPr/>
      <dgm:t>
        <a:bodyPr/>
        <a:lstStyle/>
        <a:p>
          <a:endParaRPr lang="en-US"/>
        </a:p>
      </dgm:t>
    </dgm:pt>
    <dgm:pt modelId="{D80A8386-B4D5-45F8-8446-FDB9880FF03B}" type="sibTrans" cxnId="{62E05027-4F78-4E76-A47B-B402120955B1}">
      <dgm:prSet/>
      <dgm:spPr/>
      <dgm:t>
        <a:bodyPr/>
        <a:lstStyle/>
        <a:p>
          <a:endParaRPr lang="en-US"/>
        </a:p>
      </dgm:t>
    </dgm:pt>
    <dgm:pt modelId="{C73DCA36-B80F-4353-9C26-577887CB9788}">
      <dgm:prSet phldrT="[Testo]" custT="1"/>
      <dgm:spPr/>
      <dgm:t>
        <a:bodyPr/>
        <a:lstStyle/>
        <a:p>
          <a:r>
            <a:rPr lang="en-US" sz="1800" dirty="0"/>
            <a:t>Publish/</a:t>
          </a:r>
        </a:p>
        <a:p>
          <a:r>
            <a:rPr lang="en-US" sz="1800" dirty="0"/>
            <a:t>Subscribe</a:t>
          </a:r>
        </a:p>
      </dgm:t>
    </dgm:pt>
    <dgm:pt modelId="{2F885CDB-A54B-45F8-A7C1-7879BF03D9CD}" type="parTrans" cxnId="{5E161B59-9209-4BE3-8CBC-EEE527AE5FE3}">
      <dgm:prSet/>
      <dgm:spPr/>
      <dgm:t>
        <a:bodyPr/>
        <a:lstStyle/>
        <a:p>
          <a:endParaRPr lang="en-US"/>
        </a:p>
      </dgm:t>
    </dgm:pt>
    <dgm:pt modelId="{830C8BE2-7E28-45CC-A9B2-1E576109ACC0}" type="sibTrans" cxnId="{5E161B59-9209-4BE3-8CBC-EEE527AE5FE3}">
      <dgm:prSet/>
      <dgm:spPr/>
      <dgm:t>
        <a:bodyPr/>
        <a:lstStyle/>
        <a:p>
          <a:endParaRPr lang="en-US"/>
        </a:p>
      </dgm:t>
    </dgm:pt>
    <dgm:pt modelId="{18F55045-D4FC-4D1C-A272-5AD53976C60E}">
      <dgm:prSet phldrT="[Testo]" custT="1"/>
      <dgm:spPr/>
      <dgm:t>
        <a:bodyPr/>
        <a:lstStyle/>
        <a:p>
          <a:r>
            <a:rPr lang="en-US" sz="2600" b="1" dirty="0"/>
            <a:t>MQTT</a:t>
          </a:r>
          <a:endParaRPr lang="en-US" sz="2600" dirty="0"/>
        </a:p>
      </dgm:t>
    </dgm:pt>
    <dgm:pt modelId="{B96F1D75-BB2E-44C0-AEA1-E7E0A8D412AB}" type="parTrans" cxnId="{D84958C2-6A06-41FE-8F84-28974DC1E110}">
      <dgm:prSet/>
      <dgm:spPr/>
      <dgm:t>
        <a:bodyPr/>
        <a:lstStyle/>
        <a:p>
          <a:endParaRPr lang="en-US"/>
        </a:p>
      </dgm:t>
    </dgm:pt>
    <dgm:pt modelId="{72331737-78A0-4DB0-AD28-26B19B488931}" type="sibTrans" cxnId="{D84958C2-6A06-41FE-8F84-28974DC1E110}">
      <dgm:prSet/>
      <dgm:spPr/>
      <dgm:t>
        <a:bodyPr/>
        <a:lstStyle/>
        <a:p>
          <a:endParaRPr lang="en-US"/>
        </a:p>
      </dgm:t>
    </dgm:pt>
    <dgm:pt modelId="{45AE5C9E-C202-4798-BA44-E7A8B7A8762C}">
      <dgm:prSet phldrT="[Testo]" custT="1"/>
      <dgm:spPr/>
      <dgm:t>
        <a:bodyPr/>
        <a:lstStyle/>
        <a:p>
          <a:r>
            <a:rPr lang="en-US" sz="1800" dirty="0"/>
            <a:t>Client/Server architecture</a:t>
          </a:r>
        </a:p>
      </dgm:t>
    </dgm:pt>
    <dgm:pt modelId="{38728D43-2A06-487A-955A-555B1A6EE808}" type="parTrans" cxnId="{7615D7CE-4C7D-43DA-92EB-0D8744CA51DF}">
      <dgm:prSet/>
      <dgm:spPr/>
      <dgm:t>
        <a:bodyPr/>
        <a:lstStyle/>
        <a:p>
          <a:endParaRPr lang="en-US"/>
        </a:p>
      </dgm:t>
    </dgm:pt>
    <dgm:pt modelId="{1793D5FD-5320-42F4-92CE-C455D5AD2AEB}" type="sibTrans" cxnId="{7615D7CE-4C7D-43DA-92EB-0D8744CA51DF}">
      <dgm:prSet/>
      <dgm:spPr/>
      <dgm:t>
        <a:bodyPr/>
        <a:lstStyle/>
        <a:p>
          <a:endParaRPr lang="en-US"/>
        </a:p>
      </dgm:t>
    </dgm:pt>
    <dgm:pt modelId="{B5C17100-6C40-4D6F-8070-0BAC4265F5CC}">
      <dgm:prSet phldrT="[Testo]" custT="1"/>
      <dgm:spPr/>
      <dgm:t>
        <a:bodyPr/>
        <a:lstStyle/>
        <a:p>
          <a:r>
            <a:rPr lang="en-US" sz="1800" dirty="0"/>
            <a:t>Request/</a:t>
          </a:r>
        </a:p>
        <a:p>
          <a:r>
            <a:rPr lang="en-US" sz="1800" dirty="0"/>
            <a:t>Response</a:t>
          </a:r>
        </a:p>
      </dgm:t>
    </dgm:pt>
    <dgm:pt modelId="{F7B34035-4B76-4DCD-BA89-820D8037C1CC}" type="parTrans" cxnId="{355EA782-1068-44FE-B749-09171966CD01}">
      <dgm:prSet/>
      <dgm:spPr/>
      <dgm:t>
        <a:bodyPr/>
        <a:lstStyle/>
        <a:p>
          <a:endParaRPr lang="en-US"/>
        </a:p>
      </dgm:t>
    </dgm:pt>
    <dgm:pt modelId="{DFEB9137-17EE-4FC6-90D1-DC10A37C83BA}" type="sibTrans" cxnId="{355EA782-1068-44FE-B749-09171966CD01}">
      <dgm:prSet/>
      <dgm:spPr/>
      <dgm:t>
        <a:bodyPr/>
        <a:lstStyle/>
        <a:p>
          <a:endParaRPr lang="en-US"/>
        </a:p>
      </dgm:t>
    </dgm:pt>
    <dgm:pt modelId="{23CFC7EB-81D2-4FCB-8B84-8318518625EB}">
      <dgm:prSet custT="1"/>
      <dgm:spPr/>
      <dgm:t>
        <a:bodyPr/>
        <a:lstStyle/>
        <a:p>
          <a:r>
            <a:rPr lang="en-US" sz="1800" dirty="0"/>
            <a:t>Quality of Service 0,1 and 2</a:t>
          </a:r>
        </a:p>
      </dgm:t>
    </dgm:pt>
    <dgm:pt modelId="{87B66455-92E7-44F0-B793-214B8A9FF377}" type="parTrans" cxnId="{93B508AF-46A8-496C-B556-3A8694BA7A33}">
      <dgm:prSet/>
      <dgm:spPr/>
      <dgm:t>
        <a:bodyPr/>
        <a:lstStyle/>
        <a:p>
          <a:endParaRPr lang="en-US"/>
        </a:p>
      </dgm:t>
    </dgm:pt>
    <dgm:pt modelId="{01C65ACD-CF19-417B-B087-84F5A07FD925}" type="sibTrans" cxnId="{93B508AF-46A8-496C-B556-3A8694BA7A33}">
      <dgm:prSet/>
      <dgm:spPr/>
      <dgm:t>
        <a:bodyPr/>
        <a:lstStyle/>
        <a:p>
          <a:endParaRPr lang="en-US"/>
        </a:p>
      </dgm:t>
    </dgm:pt>
    <dgm:pt modelId="{5E67C5D2-1165-4658-BEF9-F1E944613E82}">
      <dgm:prSet custT="1"/>
      <dgm:spPr/>
      <dgm:t>
        <a:bodyPr/>
        <a:lstStyle/>
        <a:p>
          <a:r>
            <a:rPr lang="en-US" sz="1800" dirty="0"/>
            <a:t>Lightweight</a:t>
          </a:r>
        </a:p>
      </dgm:t>
    </dgm:pt>
    <dgm:pt modelId="{E2014C10-F454-4BD5-9323-79472893D216}" type="parTrans" cxnId="{AF3EB608-CBB7-4284-B9EF-17BD3362DEFC}">
      <dgm:prSet/>
      <dgm:spPr/>
      <dgm:t>
        <a:bodyPr/>
        <a:lstStyle/>
        <a:p>
          <a:endParaRPr lang="en-US"/>
        </a:p>
      </dgm:t>
    </dgm:pt>
    <dgm:pt modelId="{EAFF27C7-B510-4183-9539-844E44BD9125}" type="sibTrans" cxnId="{AF3EB608-CBB7-4284-B9EF-17BD3362DEFC}">
      <dgm:prSet/>
      <dgm:spPr/>
      <dgm:t>
        <a:bodyPr/>
        <a:lstStyle/>
        <a:p>
          <a:endParaRPr lang="en-US"/>
        </a:p>
      </dgm:t>
    </dgm:pt>
    <dgm:pt modelId="{CC1CD855-737D-4351-80E8-94A3EDD6CA8C}">
      <dgm:prSet custT="1"/>
      <dgm:spPr/>
      <dgm:t>
        <a:bodyPr/>
        <a:lstStyle/>
        <a:p>
          <a:r>
            <a:rPr lang="en-US" sz="1800" dirty="0"/>
            <a:t>Limited Quality of Service</a:t>
          </a:r>
        </a:p>
      </dgm:t>
    </dgm:pt>
    <dgm:pt modelId="{788390F7-EFA1-44CB-A141-076F9EE25F0D}" type="parTrans" cxnId="{261763F2-7ED0-4F00-A21B-0B779273CBD6}">
      <dgm:prSet/>
      <dgm:spPr/>
      <dgm:t>
        <a:bodyPr/>
        <a:lstStyle/>
        <a:p>
          <a:endParaRPr lang="en-US"/>
        </a:p>
      </dgm:t>
    </dgm:pt>
    <dgm:pt modelId="{E6BEBFF8-7E47-4158-ACBF-0A1166CC2362}" type="sibTrans" cxnId="{261763F2-7ED0-4F00-A21B-0B779273CBD6}">
      <dgm:prSet/>
      <dgm:spPr/>
      <dgm:t>
        <a:bodyPr/>
        <a:lstStyle/>
        <a:p>
          <a:endParaRPr lang="en-US"/>
        </a:p>
      </dgm:t>
    </dgm:pt>
    <dgm:pt modelId="{B359D34C-9FA9-4708-AC4C-82AB491B8629}">
      <dgm:prSet custT="1"/>
      <dgm:spPr/>
      <dgm:t>
        <a:bodyPr/>
        <a:lstStyle/>
        <a:p>
          <a:r>
            <a:rPr lang="en-US" sz="1800" dirty="0"/>
            <a:t>Heavyweight</a:t>
          </a:r>
        </a:p>
      </dgm:t>
    </dgm:pt>
    <dgm:pt modelId="{6A48B0BC-4732-4CEF-B704-5E6191AAAC26}" type="parTrans" cxnId="{7B43F33B-5FDE-4B46-9A40-56616D2B3AA3}">
      <dgm:prSet/>
      <dgm:spPr/>
      <dgm:t>
        <a:bodyPr/>
        <a:lstStyle/>
        <a:p>
          <a:endParaRPr lang="en-US"/>
        </a:p>
      </dgm:t>
    </dgm:pt>
    <dgm:pt modelId="{6598EF4D-A5A0-4BC8-A721-61BDD9DE4E45}" type="sibTrans" cxnId="{7B43F33B-5FDE-4B46-9A40-56616D2B3AA3}">
      <dgm:prSet/>
      <dgm:spPr/>
      <dgm:t>
        <a:bodyPr/>
        <a:lstStyle/>
        <a:p>
          <a:endParaRPr lang="en-US"/>
        </a:p>
      </dgm:t>
    </dgm:pt>
    <dgm:pt modelId="{8A2633BE-4DC6-45B7-9929-4DAFA662D16E}">
      <dgm:prSet custT="1"/>
      <dgm:spPr/>
      <dgm:t>
        <a:bodyPr/>
        <a:lstStyle/>
        <a:p>
          <a:r>
            <a:rPr lang="en-US" sz="1800" dirty="0"/>
            <a:t>Base topic: </a:t>
          </a:r>
          <a:r>
            <a:rPr lang="it-IT" sz="1800" b="0" dirty="0"/>
            <a:t>"</a:t>
          </a:r>
          <a:r>
            <a:rPr lang="it-IT" sz="1800" b="0" dirty="0" err="1"/>
            <a:t>Iot_Healthcare</a:t>
          </a:r>
          <a:r>
            <a:rPr lang="it-IT" sz="1800" b="0" dirty="0"/>
            <a:t>"</a:t>
          </a:r>
          <a:endParaRPr lang="en-US" sz="1800" dirty="0"/>
        </a:p>
      </dgm:t>
    </dgm:pt>
    <dgm:pt modelId="{663567A3-7DE5-4B7E-8CFF-B84C470EE861}" type="parTrans" cxnId="{55AFCD36-567C-4FD7-8773-EEBBEC760871}">
      <dgm:prSet/>
      <dgm:spPr/>
      <dgm:t>
        <a:bodyPr/>
        <a:lstStyle/>
        <a:p>
          <a:endParaRPr lang="en-US"/>
        </a:p>
      </dgm:t>
    </dgm:pt>
    <dgm:pt modelId="{B72E7AA6-0139-4D70-8910-9ED894E21D05}" type="sibTrans" cxnId="{55AFCD36-567C-4FD7-8773-EEBBEC760871}">
      <dgm:prSet/>
      <dgm:spPr/>
      <dgm:t>
        <a:bodyPr/>
        <a:lstStyle/>
        <a:p>
          <a:endParaRPr lang="en-US"/>
        </a:p>
      </dgm:t>
    </dgm:pt>
    <dgm:pt modelId="{C7801A38-0077-47A7-B9F1-092EEDDDC252}" type="pres">
      <dgm:prSet presAssocID="{D4904FAD-D019-41D7-9A0F-AFDBDBEBB608}" presName="list" presStyleCnt="0">
        <dgm:presLayoutVars>
          <dgm:dir/>
          <dgm:animLvl val="lvl"/>
        </dgm:presLayoutVars>
      </dgm:prSet>
      <dgm:spPr/>
    </dgm:pt>
    <dgm:pt modelId="{B6F40D9B-70F0-447B-BE92-5C1FD6B28073}" type="pres">
      <dgm:prSet presAssocID="{E903E9B2-DD92-4C01-B085-6EA068A47512}" presName="posSpace" presStyleCnt="0"/>
      <dgm:spPr/>
    </dgm:pt>
    <dgm:pt modelId="{34D8C66A-01A2-4D1C-8F8C-74C8687E711E}" type="pres">
      <dgm:prSet presAssocID="{E903E9B2-DD92-4C01-B085-6EA068A47512}" presName="vertFlow" presStyleCnt="0"/>
      <dgm:spPr/>
    </dgm:pt>
    <dgm:pt modelId="{2508366C-7BC9-46ED-989F-0464D647D200}" type="pres">
      <dgm:prSet presAssocID="{E903E9B2-DD92-4C01-B085-6EA068A47512}" presName="topSpace" presStyleCnt="0"/>
      <dgm:spPr/>
    </dgm:pt>
    <dgm:pt modelId="{397C1E24-FF08-4A0F-89F3-03A9B0515DBF}" type="pres">
      <dgm:prSet presAssocID="{E903E9B2-DD92-4C01-B085-6EA068A47512}" presName="firstComp" presStyleCnt="0"/>
      <dgm:spPr/>
    </dgm:pt>
    <dgm:pt modelId="{24B511C6-C419-46A6-BC0A-E6AA5DB9E473}" type="pres">
      <dgm:prSet presAssocID="{E903E9B2-DD92-4C01-B085-6EA068A47512}" presName="firstChild" presStyleLbl="bgAccFollowNode1" presStyleIdx="0" presStyleCnt="9" custScaleX="126274" custLinFactNeighborX="-17087" custLinFactNeighborY="-776"/>
      <dgm:spPr/>
    </dgm:pt>
    <dgm:pt modelId="{0C81A407-8E98-4C45-8C51-05EF98F0BE32}" type="pres">
      <dgm:prSet presAssocID="{E903E9B2-DD92-4C01-B085-6EA068A47512}" presName="firstChildTx" presStyleLbl="bgAccFollowNode1" presStyleIdx="0" presStyleCnt="9">
        <dgm:presLayoutVars>
          <dgm:bulletEnabled val="1"/>
        </dgm:presLayoutVars>
      </dgm:prSet>
      <dgm:spPr/>
    </dgm:pt>
    <dgm:pt modelId="{30DC3F94-E19E-4659-A9AB-6AC257F481CA}" type="pres">
      <dgm:prSet presAssocID="{C73DCA36-B80F-4353-9C26-577887CB9788}" presName="comp" presStyleCnt="0"/>
      <dgm:spPr/>
    </dgm:pt>
    <dgm:pt modelId="{2376E54D-BAF4-433D-8E05-58B4FF193838}" type="pres">
      <dgm:prSet presAssocID="{C73DCA36-B80F-4353-9C26-577887CB9788}" presName="child" presStyleLbl="bgAccFollowNode1" presStyleIdx="1" presStyleCnt="9" custScaleX="126274" custLinFactNeighborX="-17087" custLinFactNeighborY="-776"/>
      <dgm:spPr/>
    </dgm:pt>
    <dgm:pt modelId="{82E733D5-90C8-4FF1-B9B9-C8D5C93E7D51}" type="pres">
      <dgm:prSet presAssocID="{C73DCA36-B80F-4353-9C26-577887CB9788}" presName="childTx" presStyleLbl="bgAccFollowNode1" presStyleIdx="1" presStyleCnt="9">
        <dgm:presLayoutVars>
          <dgm:bulletEnabled val="1"/>
        </dgm:presLayoutVars>
      </dgm:prSet>
      <dgm:spPr/>
    </dgm:pt>
    <dgm:pt modelId="{6FBB7D50-82B6-48FF-B5BC-BEEE1B0F50AA}" type="pres">
      <dgm:prSet presAssocID="{23CFC7EB-81D2-4FCB-8B84-8318518625EB}" presName="comp" presStyleCnt="0"/>
      <dgm:spPr/>
    </dgm:pt>
    <dgm:pt modelId="{108DDCCC-3B05-41A3-B9A3-6A8F8BF0C7A7}" type="pres">
      <dgm:prSet presAssocID="{23CFC7EB-81D2-4FCB-8B84-8318518625EB}" presName="child" presStyleLbl="bgAccFollowNode1" presStyleIdx="2" presStyleCnt="9" custScaleX="126274" custLinFactNeighborX="-17111" custLinFactNeighborY="-1798"/>
      <dgm:spPr/>
    </dgm:pt>
    <dgm:pt modelId="{9E6A6B3D-1EAC-47F2-8CAC-B967B6B1827E}" type="pres">
      <dgm:prSet presAssocID="{23CFC7EB-81D2-4FCB-8B84-8318518625EB}" presName="childTx" presStyleLbl="bgAccFollowNode1" presStyleIdx="2" presStyleCnt="9">
        <dgm:presLayoutVars>
          <dgm:bulletEnabled val="1"/>
        </dgm:presLayoutVars>
      </dgm:prSet>
      <dgm:spPr/>
    </dgm:pt>
    <dgm:pt modelId="{7A4D7403-3775-4479-BA53-4FF41237380D}" type="pres">
      <dgm:prSet presAssocID="{5E67C5D2-1165-4658-BEF9-F1E944613E82}" presName="comp" presStyleCnt="0"/>
      <dgm:spPr/>
    </dgm:pt>
    <dgm:pt modelId="{377697C7-F2E3-48D6-BCA6-99EBA675EA7F}" type="pres">
      <dgm:prSet presAssocID="{5E67C5D2-1165-4658-BEF9-F1E944613E82}" presName="child" presStyleLbl="bgAccFollowNode1" presStyleIdx="3" presStyleCnt="9" custScaleX="126274" custLinFactNeighborX="-17413" custLinFactNeighborY="-776"/>
      <dgm:spPr/>
    </dgm:pt>
    <dgm:pt modelId="{54A0990C-7325-40E7-AE97-F7A861834FEF}" type="pres">
      <dgm:prSet presAssocID="{5E67C5D2-1165-4658-BEF9-F1E944613E82}" presName="childTx" presStyleLbl="bgAccFollowNode1" presStyleIdx="3" presStyleCnt="9">
        <dgm:presLayoutVars>
          <dgm:bulletEnabled val="1"/>
        </dgm:presLayoutVars>
      </dgm:prSet>
      <dgm:spPr/>
    </dgm:pt>
    <dgm:pt modelId="{5FE6D1E2-06ED-4A40-93EE-8E1863553439}" type="pres">
      <dgm:prSet presAssocID="{E903E9B2-DD92-4C01-B085-6EA068A47512}" presName="negSpace" presStyleCnt="0"/>
      <dgm:spPr/>
    </dgm:pt>
    <dgm:pt modelId="{C1B4FC69-4437-4C61-8F40-E7543EAB8EAD}" type="pres">
      <dgm:prSet presAssocID="{E903E9B2-DD92-4C01-B085-6EA068A47512}" presName="circle" presStyleLbl="node1" presStyleIdx="0" presStyleCnt="2" custScaleX="131508" custScaleY="110473" custLinFactNeighborX="-94020" custLinFactNeighborY="-13457"/>
      <dgm:spPr/>
    </dgm:pt>
    <dgm:pt modelId="{E4223942-C937-4664-BED2-EF94A0FF9EA5}" type="pres">
      <dgm:prSet presAssocID="{964E0D7D-9844-45E0-8827-214270A7A496}" presName="transSpace" presStyleCnt="0"/>
      <dgm:spPr/>
    </dgm:pt>
    <dgm:pt modelId="{C1F109D9-CEFB-46BA-ADA2-B0B2874ADFE2}" type="pres">
      <dgm:prSet presAssocID="{18F55045-D4FC-4D1C-A272-5AD53976C60E}" presName="posSpace" presStyleCnt="0"/>
      <dgm:spPr/>
    </dgm:pt>
    <dgm:pt modelId="{22FF95CF-DF05-474E-9636-B8EC2F8DB37D}" type="pres">
      <dgm:prSet presAssocID="{18F55045-D4FC-4D1C-A272-5AD53976C60E}" presName="vertFlow" presStyleCnt="0"/>
      <dgm:spPr/>
    </dgm:pt>
    <dgm:pt modelId="{8744BBEC-D952-4040-A76D-11C018849BE6}" type="pres">
      <dgm:prSet presAssocID="{18F55045-D4FC-4D1C-A272-5AD53976C60E}" presName="topSpace" presStyleCnt="0"/>
      <dgm:spPr/>
    </dgm:pt>
    <dgm:pt modelId="{5AE34E02-38B1-49C8-B846-22CFE4A484F6}" type="pres">
      <dgm:prSet presAssocID="{18F55045-D4FC-4D1C-A272-5AD53976C60E}" presName="firstComp" presStyleCnt="0"/>
      <dgm:spPr/>
    </dgm:pt>
    <dgm:pt modelId="{7BB3A648-4739-46E1-8AC7-5B62F5F209F3}" type="pres">
      <dgm:prSet presAssocID="{18F55045-D4FC-4D1C-A272-5AD53976C60E}" presName="firstChild" presStyleLbl="bgAccFollowNode1" presStyleIdx="4" presStyleCnt="9" custScaleX="127627" custScaleY="105057"/>
      <dgm:spPr/>
    </dgm:pt>
    <dgm:pt modelId="{1FFE8759-920E-4959-ADC5-C8F630B6CAF2}" type="pres">
      <dgm:prSet presAssocID="{18F55045-D4FC-4D1C-A272-5AD53976C60E}" presName="firstChildTx" presStyleLbl="bgAccFollowNode1" presStyleIdx="4" presStyleCnt="9">
        <dgm:presLayoutVars>
          <dgm:bulletEnabled val="1"/>
        </dgm:presLayoutVars>
      </dgm:prSet>
      <dgm:spPr/>
    </dgm:pt>
    <dgm:pt modelId="{5E3BCD8C-19E4-4B6D-8F46-54E5F5BE0B13}" type="pres">
      <dgm:prSet presAssocID="{B5C17100-6C40-4D6F-8070-0BAC4265F5CC}" presName="comp" presStyleCnt="0"/>
      <dgm:spPr/>
    </dgm:pt>
    <dgm:pt modelId="{F99F7787-9A1E-43B5-A945-D8F47A22377E}" type="pres">
      <dgm:prSet presAssocID="{B5C17100-6C40-4D6F-8070-0BAC4265F5CC}" presName="child" presStyleLbl="bgAccFollowNode1" presStyleIdx="5" presStyleCnt="9" custScaleX="127625"/>
      <dgm:spPr/>
    </dgm:pt>
    <dgm:pt modelId="{B015B75C-B9C2-45D6-9741-A744532BAEAF}" type="pres">
      <dgm:prSet presAssocID="{B5C17100-6C40-4D6F-8070-0BAC4265F5CC}" presName="childTx" presStyleLbl="bgAccFollowNode1" presStyleIdx="5" presStyleCnt="9">
        <dgm:presLayoutVars>
          <dgm:bulletEnabled val="1"/>
        </dgm:presLayoutVars>
      </dgm:prSet>
      <dgm:spPr/>
    </dgm:pt>
    <dgm:pt modelId="{67864595-1478-4C43-88C9-E88F45593F91}" type="pres">
      <dgm:prSet presAssocID="{CC1CD855-737D-4351-80E8-94A3EDD6CA8C}" presName="comp" presStyleCnt="0"/>
      <dgm:spPr/>
    </dgm:pt>
    <dgm:pt modelId="{6C9E4DB4-79A8-42B4-AD71-E0FDA2E715DC}" type="pres">
      <dgm:prSet presAssocID="{CC1CD855-737D-4351-80E8-94A3EDD6CA8C}" presName="child" presStyleLbl="bgAccFollowNode1" presStyleIdx="6" presStyleCnt="9" custScaleX="127625"/>
      <dgm:spPr/>
    </dgm:pt>
    <dgm:pt modelId="{26E0828C-6DFF-47B4-981B-51F0937F1F60}" type="pres">
      <dgm:prSet presAssocID="{CC1CD855-737D-4351-80E8-94A3EDD6CA8C}" presName="childTx" presStyleLbl="bgAccFollowNode1" presStyleIdx="6" presStyleCnt="9">
        <dgm:presLayoutVars>
          <dgm:bulletEnabled val="1"/>
        </dgm:presLayoutVars>
      </dgm:prSet>
      <dgm:spPr/>
    </dgm:pt>
    <dgm:pt modelId="{44BD3562-5CCA-4644-8735-752784AC41FB}" type="pres">
      <dgm:prSet presAssocID="{B359D34C-9FA9-4708-AC4C-82AB491B8629}" presName="comp" presStyleCnt="0"/>
      <dgm:spPr/>
    </dgm:pt>
    <dgm:pt modelId="{47222BCF-EA8F-4957-8B32-7074E1725479}" type="pres">
      <dgm:prSet presAssocID="{B359D34C-9FA9-4708-AC4C-82AB491B8629}" presName="child" presStyleLbl="bgAccFollowNode1" presStyleIdx="7" presStyleCnt="9" custScaleX="127625" custLinFactNeighborX="-1" custLinFactNeighborY="-776"/>
      <dgm:spPr/>
    </dgm:pt>
    <dgm:pt modelId="{C70E819A-D400-49DF-9665-7494C992A971}" type="pres">
      <dgm:prSet presAssocID="{B359D34C-9FA9-4708-AC4C-82AB491B8629}" presName="childTx" presStyleLbl="bgAccFollowNode1" presStyleIdx="7" presStyleCnt="9">
        <dgm:presLayoutVars>
          <dgm:bulletEnabled val="1"/>
        </dgm:presLayoutVars>
      </dgm:prSet>
      <dgm:spPr/>
    </dgm:pt>
    <dgm:pt modelId="{E7B97147-3309-4694-B5DD-9010C37E860C}" type="pres">
      <dgm:prSet presAssocID="{8A2633BE-4DC6-45B7-9929-4DAFA662D16E}" presName="comp" presStyleCnt="0"/>
      <dgm:spPr/>
    </dgm:pt>
    <dgm:pt modelId="{10854178-2A99-4A62-8BA4-81AB366B62CF}" type="pres">
      <dgm:prSet presAssocID="{8A2633BE-4DC6-45B7-9929-4DAFA662D16E}" presName="child" presStyleLbl="bgAccFollowNode1" presStyleIdx="8" presStyleCnt="9" custScaleX="127625"/>
      <dgm:spPr/>
    </dgm:pt>
    <dgm:pt modelId="{9B2A4735-2EA9-4EA5-8C58-18AE0320C136}" type="pres">
      <dgm:prSet presAssocID="{8A2633BE-4DC6-45B7-9929-4DAFA662D16E}" presName="childTx" presStyleLbl="bgAccFollowNode1" presStyleIdx="8" presStyleCnt="9">
        <dgm:presLayoutVars>
          <dgm:bulletEnabled val="1"/>
        </dgm:presLayoutVars>
      </dgm:prSet>
      <dgm:spPr/>
    </dgm:pt>
    <dgm:pt modelId="{EF139666-C3BF-405F-B78F-40FB8FC4AC86}" type="pres">
      <dgm:prSet presAssocID="{18F55045-D4FC-4D1C-A272-5AD53976C60E}" presName="negSpace" presStyleCnt="0"/>
      <dgm:spPr/>
    </dgm:pt>
    <dgm:pt modelId="{FA3B265B-CDA5-410B-95E2-E58BB309B357}" type="pres">
      <dgm:prSet presAssocID="{18F55045-D4FC-4D1C-A272-5AD53976C60E}" presName="circle" presStyleLbl="node1" presStyleIdx="1" presStyleCnt="2" custScaleX="136452" custScaleY="123178" custLinFactNeighborX="-50395" custLinFactNeighborY="-1326"/>
      <dgm:spPr/>
    </dgm:pt>
  </dgm:ptLst>
  <dgm:cxnLst>
    <dgm:cxn modelId="{DAF7C002-E3EA-47AB-840D-EFE3DCC022E3}" type="presOf" srcId="{18F55045-D4FC-4D1C-A272-5AD53976C60E}" destId="{FA3B265B-CDA5-410B-95E2-E58BB309B357}" srcOrd="0" destOrd="0" presId="urn:microsoft.com/office/officeart/2005/8/layout/hList9"/>
    <dgm:cxn modelId="{AF3EB608-CBB7-4284-B9EF-17BD3362DEFC}" srcId="{E903E9B2-DD92-4C01-B085-6EA068A47512}" destId="{5E67C5D2-1165-4658-BEF9-F1E944613E82}" srcOrd="3" destOrd="0" parTransId="{E2014C10-F454-4BD5-9323-79472893D216}" sibTransId="{EAFF27C7-B510-4183-9539-844E44BD9125}"/>
    <dgm:cxn modelId="{62E05027-4F78-4E76-A47B-B402120955B1}" srcId="{E903E9B2-DD92-4C01-B085-6EA068A47512}" destId="{0664ECEB-DCDB-4137-97FC-1DF52CC2FA57}" srcOrd="0" destOrd="0" parTransId="{7394C5BF-2AAF-4553-95F1-B3820CE44CED}" sibTransId="{D80A8386-B4D5-45F8-8446-FDB9880FF03B}"/>
    <dgm:cxn modelId="{24194A2F-5D0B-4E48-8E01-5EC0190995F8}" type="presOf" srcId="{0664ECEB-DCDB-4137-97FC-1DF52CC2FA57}" destId="{0C81A407-8E98-4C45-8C51-05EF98F0BE32}" srcOrd="1" destOrd="0" presId="urn:microsoft.com/office/officeart/2005/8/layout/hList9"/>
    <dgm:cxn modelId="{24F6EB30-DBF7-42F2-A0F0-21FB80EBD322}" type="presOf" srcId="{0664ECEB-DCDB-4137-97FC-1DF52CC2FA57}" destId="{24B511C6-C419-46A6-BC0A-E6AA5DB9E473}" srcOrd="0" destOrd="0" presId="urn:microsoft.com/office/officeart/2005/8/layout/hList9"/>
    <dgm:cxn modelId="{90575335-FBF8-4E35-8CF2-46D75B983708}" type="presOf" srcId="{CC1CD855-737D-4351-80E8-94A3EDD6CA8C}" destId="{6C9E4DB4-79A8-42B4-AD71-E0FDA2E715DC}" srcOrd="0" destOrd="0" presId="urn:microsoft.com/office/officeart/2005/8/layout/hList9"/>
    <dgm:cxn modelId="{55AFCD36-567C-4FD7-8773-EEBBEC760871}" srcId="{18F55045-D4FC-4D1C-A272-5AD53976C60E}" destId="{8A2633BE-4DC6-45B7-9929-4DAFA662D16E}" srcOrd="4" destOrd="0" parTransId="{663567A3-7DE5-4B7E-8CFF-B84C470EE861}" sibTransId="{B72E7AA6-0139-4D70-8910-9ED894E21D05}"/>
    <dgm:cxn modelId="{7B43F33B-5FDE-4B46-9A40-56616D2B3AA3}" srcId="{18F55045-D4FC-4D1C-A272-5AD53976C60E}" destId="{B359D34C-9FA9-4708-AC4C-82AB491B8629}" srcOrd="3" destOrd="0" parTransId="{6A48B0BC-4732-4CEF-B704-5E6191AAAC26}" sibTransId="{6598EF4D-A5A0-4BC8-A721-61BDD9DE4E45}"/>
    <dgm:cxn modelId="{1740F55C-2B17-4659-BD01-C6428DBED671}" type="presOf" srcId="{B359D34C-9FA9-4708-AC4C-82AB491B8629}" destId="{C70E819A-D400-49DF-9665-7494C992A971}" srcOrd="1" destOrd="0" presId="urn:microsoft.com/office/officeart/2005/8/layout/hList9"/>
    <dgm:cxn modelId="{681EC34E-7E8E-409F-8032-EFFC654B368D}" type="presOf" srcId="{B5C17100-6C40-4D6F-8070-0BAC4265F5CC}" destId="{F99F7787-9A1E-43B5-A945-D8F47A22377E}" srcOrd="0" destOrd="0" presId="urn:microsoft.com/office/officeart/2005/8/layout/hList9"/>
    <dgm:cxn modelId="{5E161B59-9209-4BE3-8CBC-EEE527AE5FE3}" srcId="{E903E9B2-DD92-4C01-B085-6EA068A47512}" destId="{C73DCA36-B80F-4353-9C26-577887CB9788}" srcOrd="1" destOrd="0" parTransId="{2F885CDB-A54B-45F8-A7C1-7879BF03D9CD}" sibTransId="{830C8BE2-7E28-45CC-A9B2-1E576109ACC0}"/>
    <dgm:cxn modelId="{355EA782-1068-44FE-B749-09171966CD01}" srcId="{18F55045-D4FC-4D1C-A272-5AD53976C60E}" destId="{B5C17100-6C40-4D6F-8070-0BAC4265F5CC}" srcOrd="1" destOrd="0" parTransId="{F7B34035-4B76-4DCD-BA89-820D8037C1CC}" sibTransId="{DFEB9137-17EE-4FC6-90D1-DC10A37C83BA}"/>
    <dgm:cxn modelId="{55A8A685-AA36-4657-B14E-B88AA13BB11C}" type="presOf" srcId="{E903E9B2-DD92-4C01-B085-6EA068A47512}" destId="{C1B4FC69-4437-4C61-8F40-E7543EAB8EAD}" srcOrd="0" destOrd="0" presId="urn:microsoft.com/office/officeart/2005/8/layout/hList9"/>
    <dgm:cxn modelId="{9C900796-9B6D-44E6-A425-15279C6AC8D9}" type="presOf" srcId="{8A2633BE-4DC6-45B7-9929-4DAFA662D16E}" destId="{10854178-2A99-4A62-8BA4-81AB366B62CF}" srcOrd="0" destOrd="0" presId="urn:microsoft.com/office/officeart/2005/8/layout/hList9"/>
    <dgm:cxn modelId="{CCA3109E-F6E6-4906-B8BC-653889F43E03}" type="presOf" srcId="{23CFC7EB-81D2-4FCB-8B84-8318518625EB}" destId="{108DDCCC-3B05-41A3-B9A3-6A8F8BF0C7A7}" srcOrd="0" destOrd="0" presId="urn:microsoft.com/office/officeart/2005/8/layout/hList9"/>
    <dgm:cxn modelId="{F2F5C4A0-6248-4789-B249-58CFCF4FA483}" type="presOf" srcId="{B359D34C-9FA9-4708-AC4C-82AB491B8629}" destId="{47222BCF-EA8F-4957-8B32-7074E1725479}" srcOrd="0" destOrd="0" presId="urn:microsoft.com/office/officeart/2005/8/layout/hList9"/>
    <dgm:cxn modelId="{870C67A5-06A2-404C-A802-11E2DA53077E}" type="presOf" srcId="{C73DCA36-B80F-4353-9C26-577887CB9788}" destId="{82E733D5-90C8-4FF1-B9B9-C8D5C93E7D51}" srcOrd="1" destOrd="0" presId="urn:microsoft.com/office/officeart/2005/8/layout/hList9"/>
    <dgm:cxn modelId="{93B508AF-46A8-496C-B556-3A8694BA7A33}" srcId="{E903E9B2-DD92-4C01-B085-6EA068A47512}" destId="{23CFC7EB-81D2-4FCB-8B84-8318518625EB}" srcOrd="2" destOrd="0" parTransId="{87B66455-92E7-44F0-B793-214B8A9FF377}" sibTransId="{01C65ACD-CF19-417B-B087-84F5A07FD925}"/>
    <dgm:cxn modelId="{B6C564B4-B187-429B-98D6-210551238FBF}" srcId="{D4904FAD-D019-41D7-9A0F-AFDBDBEBB608}" destId="{E903E9B2-DD92-4C01-B085-6EA068A47512}" srcOrd="0" destOrd="0" parTransId="{ACB07A10-7DFC-42DC-84F4-BBB35B1A1B75}" sibTransId="{964E0D7D-9844-45E0-8827-214270A7A496}"/>
    <dgm:cxn modelId="{EB4937B8-B0EE-470A-9E2D-9A865626EB6F}" type="presOf" srcId="{CC1CD855-737D-4351-80E8-94A3EDD6CA8C}" destId="{26E0828C-6DFF-47B4-981B-51F0937F1F60}" srcOrd="1" destOrd="0" presId="urn:microsoft.com/office/officeart/2005/8/layout/hList9"/>
    <dgm:cxn modelId="{D84958C2-6A06-41FE-8F84-28974DC1E110}" srcId="{D4904FAD-D019-41D7-9A0F-AFDBDBEBB608}" destId="{18F55045-D4FC-4D1C-A272-5AD53976C60E}" srcOrd="1" destOrd="0" parTransId="{B96F1D75-BB2E-44C0-AEA1-E7E0A8D412AB}" sibTransId="{72331737-78A0-4DB0-AD28-26B19B488931}"/>
    <dgm:cxn modelId="{B8E335C9-2325-44C6-AE1F-5F9F26E84326}" type="presOf" srcId="{8A2633BE-4DC6-45B7-9929-4DAFA662D16E}" destId="{9B2A4735-2EA9-4EA5-8C58-18AE0320C136}" srcOrd="1" destOrd="0" presId="urn:microsoft.com/office/officeart/2005/8/layout/hList9"/>
    <dgm:cxn modelId="{7615D7CE-4C7D-43DA-92EB-0D8744CA51DF}" srcId="{18F55045-D4FC-4D1C-A272-5AD53976C60E}" destId="{45AE5C9E-C202-4798-BA44-E7A8B7A8762C}" srcOrd="0" destOrd="0" parTransId="{38728D43-2A06-487A-955A-555B1A6EE808}" sibTransId="{1793D5FD-5320-42F4-92CE-C455D5AD2AEB}"/>
    <dgm:cxn modelId="{CABF6FCF-DF01-4337-A895-DE39290E2C8B}" type="presOf" srcId="{B5C17100-6C40-4D6F-8070-0BAC4265F5CC}" destId="{B015B75C-B9C2-45D6-9741-A744532BAEAF}" srcOrd="1" destOrd="0" presId="urn:microsoft.com/office/officeart/2005/8/layout/hList9"/>
    <dgm:cxn modelId="{7BD29FD3-F15F-4EA5-85ED-018C91D4552D}" type="presOf" srcId="{45AE5C9E-C202-4798-BA44-E7A8B7A8762C}" destId="{7BB3A648-4739-46E1-8AC7-5B62F5F209F3}" srcOrd="0" destOrd="0" presId="urn:microsoft.com/office/officeart/2005/8/layout/hList9"/>
    <dgm:cxn modelId="{65A9F7D8-6950-4433-927C-F92A0590732A}" type="presOf" srcId="{D4904FAD-D019-41D7-9A0F-AFDBDBEBB608}" destId="{C7801A38-0077-47A7-B9F1-092EEDDDC252}" srcOrd="0" destOrd="0" presId="urn:microsoft.com/office/officeart/2005/8/layout/hList9"/>
    <dgm:cxn modelId="{F1F25BE8-5A74-4224-B6FE-9AA0F1393E83}" type="presOf" srcId="{5E67C5D2-1165-4658-BEF9-F1E944613E82}" destId="{54A0990C-7325-40E7-AE97-F7A861834FEF}" srcOrd="1" destOrd="0" presId="urn:microsoft.com/office/officeart/2005/8/layout/hList9"/>
    <dgm:cxn modelId="{9C0F64E9-6FB9-471D-B9D1-C302B3947AE1}" type="presOf" srcId="{5E67C5D2-1165-4658-BEF9-F1E944613E82}" destId="{377697C7-F2E3-48D6-BCA6-99EBA675EA7F}" srcOrd="0" destOrd="0" presId="urn:microsoft.com/office/officeart/2005/8/layout/hList9"/>
    <dgm:cxn modelId="{B50FA3ED-3DC0-4CFF-B2A1-E9A4A4738241}" type="presOf" srcId="{45AE5C9E-C202-4798-BA44-E7A8B7A8762C}" destId="{1FFE8759-920E-4959-ADC5-C8F630B6CAF2}" srcOrd="1" destOrd="0" presId="urn:microsoft.com/office/officeart/2005/8/layout/hList9"/>
    <dgm:cxn modelId="{452455F1-9252-488C-BAA8-A1EF8F97A989}" type="presOf" srcId="{C73DCA36-B80F-4353-9C26-577887CB9788}" destId="{2376E54D-BAF4-433D-8E05-58B4FF193838}" srcOrd="0" destOrd="0" presId="urn:microsoft.com/office/officeart/2005/8/layout/hList9"/>
    <dgm:cxn modelId="{3186B9F1-CBC3-4811-B82B-E2135506DC08}" type="presOf" srcId="{23CFC7EB-81D2-4FCB-8B84-8318518625EB}" destId="{9E6A6B3D-1EAC-47F2-8CAC-B967B6B1827E}" srcOrd="1" destOrd="0" presId="urn:microsoft.com/office/officeart/2005/8/layout/hList9"/>
    <dgm:cxn modelId="{261763F2-7ED0-4F00-A21B-0B779273CBD6}" srcId="{18F55045-D4FC-4D1C-A272-5AD53976C60E}" destId="{CC1CD855-737D-4351-80E8-94A3EDD6CA8C}" srcOrd="2" destOrd="0" parTransId="{788390F7-EFA1-44CB-A141-076F9EE25F0D}" sibTransId="{E6BEBFF8-7E47-4158-ACBF-0A1166CC2362}"/>
    <dgm:cxn modelId="{C56242B4-BF38-4D1F-90E3-5983E3F9534E}" type="presParOf" srcId="{C7801A38-0077-47A7-B9F1-092EEDDDC252}" destId="{B6F40D9B-70F0-447B-BE92-5C1FD6B28073}" srcOrd="0" destOrd="0" presId="urn:microsoft.com/office/officeart/2005/8/layout/hList9"/>
    <dgm:cxn modelId="{915DB568-9607-45FD-BD81-3ACCDE4F70B8}" type="presParOf" srcId="{C7801A38-0077-47A7-B9F1-092EEDDDC252}" destId="{34D8C66A-01A2-4D1C-8F8C-74C8687E711E}" srcOrd="1" destOrd="0" presId="urn:microsoft.com/office/officeart/2005/8/layout/hList9"/>
    <dgm:cxn modelId="{B4EED13D-D750-4D5F-AF66-DFCF986B8618}" type="presParOf" srcId="{34D8C66A-01A2-4D1C-8F8C-74C8687E711E}" destId="{2508366C-7BC9-46ED-989F-0464D647D200}" srcOrd="0" destOrd="0" presId="urn:microsoft.com/office/officeart/2005/8/layout/hList9"/>
    <dgm:cxn modelId="{028BCBB5-B06A-408D-8DD9-B6F2E489F2A6}" type="presParOf" srcId="{34D8C66A-01A2-4D1C-8F8C-74C8687E711E}" destId="{397C1E24-FF08-4A0F-89F3-03A9B0515DBF}" srcOrd="1" destOrd="0" presId="urn:microsoft.com/office/officeart/2005/8/layout/hList9"/>
    <dgm:cxn modelId="{43B237CB-86B4-4092-AA7A-DAAE61C4EF21}" type="presParOf" srcId="{397C1E24-FF08-4A0F-89F3-03A9B0515DBF}" destId="{24B511C6-C419-46A6-BC0A-E6AA5DB9E473}" srcOrd="0" destOrd="0" presId="urn:microsoft.com/office/officeart/2005/8/layout/hList9"/>
    <dgm:cxn modelId="{69431BAF-DB03-4179-ABF9-2572B308B086}" type="presParOf" srcId="{397C1E24-FF08-4A0F-89F3-03A9B0515DBF}" destId="{0C81A407-8E98-4C45-8C51-05EF98F0BE32}" srcOrd="1" destOrd="0" presId="urn:microsoft.com/office/officeart/2005/8/layout/hList9"/>
    <dgm:cxn modelId="{BB969844-C88F-4ECA-891D-41631D8FFFEA}" type="presParOf" srcId="{34D8C66A-01A2-4D1C-8F8C-74C8687E711E}" destId="{30DC3F94-E19E-4659-A9AB-6AC257F481CA}" srcOrd="2" destOrd="0" presId="urn:microsoft.com/office/officeart/2005/8/layout/hList9"/>
    <dgm:cxn modelId="{B3C3DCD4-C202-4EF8-95DC-A3F91D5CE2A1}" type="presParOf" srcId="{30DC3F94-E19E-4659-A9AB-6AC257F481CA}" destId="{2376E54D-BAF4-433D-8E05-58B4FF193838}" srcOrd="0" destOrd="0" presId="urn:microsoft.com/office/officeart/2005/8/layout/hList9"/>
    <dgm:cxn modelId="{9AEDCB88-839C-4800-B12A-9E2D451E8C59}" type="presParOf" srcId="{30DC3F94-E19E-4659-A9AB-6AC257F481CA}" destId="{82E733D5-90C8-4FF1-B9B9-C8D5C93E7D51}" srcOrd="1" destOrd="0" presId="urn:microsoft.com/office/officeart/2005/8/layout/hList9"/>
    <dgm:cxn modelId="{346292B0-5D74-4003-A46B-A21DBE1E2A24}" type="presParOf" srcId="{34D8C66A-01A2-4D1C-8F8C-74C8687E711E}" destId="{6FBB7D50-82B6-48FF-B5BC-BEEE1B0F50AA}" srcOrd="3" destOrd="0" presId="urn:microsoft.com/office/officeart/2005/8/layout/hList9"/>
    <dgm:cxn modelId="{F5375D3D-39EC-48B6-A982-48E66B035616}" type="presParOf" srcId="{6FBB7D50-82B6-48FF-B5BC-BEEE1B0F50AA}" destId="{108DDCCC-3B05-41A3-B9A3-6A8F8BF0C7A7}" srcOrd="0" destOrd="0" presId="urn:microsoft.com/office/officeart/2005/8/layout/hList9"/>
    <dgm:cxn modelId="{8D042B6F-E87C-4A22-B143-4E357464521D}" type="presParOf" srcId="{6FBB7D50-82B6-48FF-B5BC-BEEE1B0F50AA}" destId="{9E6A6B3D-1EAC-47F2-8CAC-B967B6B1827E}" srcOrd="1" destOrd="0" presId="urn:microsoft.com/office/officeart/2005/8/layout/hList9"/>
    <dgm:cxn modelId="{33914AB8-2592-4A12-9F17-27806E9453E8}" type="presParOf" srcId="{34D8C66A-01A2-4D1C-8F8C-74C8687E711E}" destId="{7A4D7403-3775-4479-BA53-4FF41237380D}" srcOrd="4" destOrd="0" presId="urn:microsoft.com/office/officeart/2005/8/layout/hList9"/>
    <dgm:cxn modelId="{5E78E624-F5D8-4864-8A0E-3E22FB057FAD}" type="presParOf" srcId="{7A4D7403-3775-4479-BA53-4FF41237380D}" destId="{377697C7-F2E3-48D6-BCA6-99EBA675EA7F}" srcOrd="0" destOrd="0" presId="urn:microsoft.com/office/officeart/2005/8/layout/hList9"/>
    <dgm:cxn modelId="{A4F70B04-0352-4011-868E-6411321E8042}" type="presParOf" srcId="{7A4D7403-3775-4479-BA53-4FF41237380D}" destId="{54A0990C-7325-40E7-AE97-F7A861834FEF}" srcOrd="1" destOrd="0" presId="urn:microsoft.com/office/officeart/2005/8/layout/hList9"/>
    <dgm:cxn modelId="{062A0CAE-83F7-4D7F-93DB-414B11275363}" type="presParOf" srcId="{C7801A38-0077-47A7-B9F1-092EEDDDC252}" destId="{5FE6D1E2-06ED-4A40-93EE-8E1863553439}" srcOrd="2" destOrd="0" presId="urn:microsoft.com/office/officeart/2005/8/layout/hList9"/>
    <dgm:cxn modelId="{2E6EDC03-E257-4768-82E9-4771E6858975}" type="presParOf" srcId="{C7801A38-0077-47A7-B9F1-092EEDDDC252}" destId="{C1B4FC69-4437-4C61-8F40-E7543EAB8EAD}" srcOrd="3" destOrd="0" presId="urn:microsoft.com/office/officeart/2005/8/layout/hList9"/>
    <dgm:cxn modelId="{354ACBD7-F338-42FC-8F10-8C4396C5BAEB}" type="presParOf" srcId="{C7801A38-0077-47A7-B9F1-092EEDDDC252}" destId="{E4223942-C937-4664-BED2-EF94A0FF9EA5}" srcOrd="4" destOrd="0" presId="urn:microsoft.com/office/officeart/2005/8/layout/hList9"/>
    <dgm:cxn modelId="{C4B13D53-B1B7-46C7-89B6-4AC43D397813}" type="presParOf" srcId="{C7801A38-0077-47A7-B9F1-092EEDDDC252}" destId="{C1F109D9-CEFB-46BA-ADA2-B0B2874ADFE2}" srcOrd="5" destOrd="0" presId="urn:microsoft.com/office/officeart/2005/8/layout/hList9"/>
    <dgm:cxn modelId="{15C3D95A-9AE3-4DFE-BF6A-5EF575AAE853}" type="presParOf" srcId="{C7801A38-0077-47A7-B9F1-092EEDDDC252}" destId="{22FF95CF-DF05-474E-9636-B8EC2F8DB37D}" srcOrd="6" destOrd="0" presId="urn:microsoft.com/office/officeart/2005/8/layout/hList9"/>
    <dgm:cxn modelId="{F8DEF84C-5A71-486D-9298-AD7EA92B0B2E}" type="presParOf" srcId="{22FF95CF-DF05-474E-9636-B8EC2F8DB37D}" destId="{8744BBEC-D952-4040-A76D-11C018849BE6}" srcOrd="0" destOrd="0" presId="urn:microsoft.com/office/officeart/2005/8/layout/hList9"/>
    <dgm:cxn modelId="{B0889E96-B8B0-472F-BAD5-78FDF61F1708}" type="presParOf" srcId="{22FF95CF-DF05-474E-9636-B8EC2F8DB37D}" destId="{5AE34E02-38B1-49C8-B846-22CFE4A484F6}" srcOrd="1" destOrd="0" presId="urn:microsoft.com/office/officeart/2005/8/layout/hList9"/>
    <dgm:cxn modelId="{E435921D-D5CC-4A3A-AA1D-0B58E6E2B310}" type="presParOf" srcId="{5AE34E02-38B1-49C8-B846-22CFE4A484F6}" destId="{7BB3A648-4739-46E1-8AC7-5B62F5F209F3}" srcOrd="0" destOrd="0" presId="urn:microsoft.com/office/officeart/2005/8/layout/hList9"/>
    <dgm:cxn modelId="{0D3A4C1D-104D-4081-9C5A-17D0019F3ACD}" type="presParOf" srcId="{5AE34E02-38B1-49C8-B846-22CFE4A484F6}" destId="{1FFE8759-920E-4959-ADC5-C8F630B6CAF2}" srcOrd="1" destOrd="0" presId="urn:microsoft.com/office/officeart/2005/8/layout/hList9"/>
    <dgm:cxn modelId="{F9526CD5-4B43-4F5D-955E-F5C2C1F0EFFB}" type="presParOf" srcId="{22FF95CF-DF05-474E-9636-B8EC2F8DB37D}" destId="{5E3BCD8C-19E4-4B6D-8F46-54E5F5BE0B13}" srcOrd="2" destOrd="0" presId="urn:microsoft.com/office/officeart/2005/8/layout/hList9"/>
    <dgm:cxn modelId="{4E9E316E-DC79-49F9-BA9A-15CD18FF1B2B}" type="presParOf" srcId="{5E3BCD8C-19E4-4B6D-8F46-54E5F5BE0B13}" destId="{F99F7787-9A1E-43B5-A945-D8F47A22377E}" srcOrd="0" destOrd="0" presId="urn:microsoft.com/office/officeart/2005/8/layout/hList9"/>
    <dgm:cxn modelId="{1CE2998B-B919-448F-95FD-5B3B430647ED}" type="presParOf" srcId="{5E3BCD8C-19E4-4B6D-8F46-54E5F5BE0B13}" destId="{B015B75C-B9C2-45D6-9741-A744532BAEAF}" srcOrd="1" destOrd="0" presId="urn:microsoft.com/office/officeart/2005/8/layout/hList9"/>
    <dgm:cxn modelId="{4420207D-5B7E-4175-B95B-F92A6ED31F72}" type="presParOf" srcId="{22FF95CF-DF05-474E-9636-B8EC2F8DB37D}" destId="{67864595-1478-4C43-88C9-E88F45593F91}" srcOrd="3" destOrd="0" presId="urn:microsoft.com/office/officeart/2005/8/layout/hList9"/>
    <dgm:cxn modelId="{CBA9A0D4-A2B8-4CAF-8134-BEC7855235C1}" type="presParOf" srcId="{67864595-1478-4C43-88C9-E88F45593F91}" destId="{6C9E4DB4-79A8-42B4-AD71-E0FDA2E715DC}" srcOrd="0" destOrd="0" presId="urn:microsoft.com/office/officeart/2005/8/layout/hList9"/>
    <dgm:cxn modelId="{CB00F0F3-A4E2-4597-B38D-622FB7227C78}" type="presParOf" srcId="{67864595-1478-4C43-88C9-E88F45593F91}" destId="{26E0828C-6DFF-47B4-981B-51F0937F1F60}" srcOrd="1" destOrd="0" presId="urn:microsoft.com/office/officeart/2005/8/layout/hList9"/>
    <dgm:cxn modelId="{DB8A2932-01DE-419B-BB00-BD5C93BDBFAD}" type="presParOf" srcId="{22FF95CF-DF05-474E-9636-B8EC2F8DB37D}" destId="{44BD3562-5CCA-4644-8735-752784AC41FB}" srcOrd="4" destOrd="0" presId="urn:microsoft.com/office/officeart/2005/8/layout/hList9"/>
    <dgm:cxn modelId="{C39BBEA9-21B7-44B1-82A3-A2B5CB011C21}" type="presParOf" srcId="{44BD3562-5CCA-4644-8735-752784AC41FB}" destId="{47222BCF-EA8F-4957-8B32-7074E1725479}" srcOrd="0" destOrd="0" presId="urn:microsoft.com/office/officeart/2005/8/layout/hList9"/>
    <dgm:cxn modelId="{0D337E34-8C9E-47E2-9205-9EC9EC41546B}" type="presParOf" srcId="{44BD3562-5CCA-4644-8735-752784AC41FB}" destId="{C70E819A-D400-49DF-9665-7494C992A971}" srcOrd="1" destOrd="0" presId="urn:microsoft.com/office/officeart/2005/8/layout/hList9"/>
    <dgm:cxn modelId="{3FCBA423-28B5-46D3-AA52-0E8B50918B67}" type="presParOf" srcId="{22FF95CF-DF05-474E-9636-B8EC2F8DB37D}" destId="{E7B97147-3309-4694-B5DD-9010C37E860C}" srcOrd="5" destOrd="0" presId="urn:microsoft.com/office/officeart/2005/8/layout/hList9"/>
    <dgm:cxn modelId="{190A0060-EE90-4710-B73A-5791F2DF9848}" type="presParOf" srcId="{E7B97147-3309-4694-B5DD-9010C37E860C}" destId="{10854178-2A99-4A62-8BA4-81AB366B62CF}" srcOrd="0" destOrd="0" presId="urn:microsoft.com/office/officeart/2005/8/layout/hList9"/>
    <dgm:cxn modelId="{B20AC180-C857-4A69-8E5D-16BF14ABD4DC}" type="presParOf" srcId="{E7B97147-3309-4694-B5DD-9010C37E860C}" destId="{9B2A4735-2EA9-4EA5-8C58-18AE0320C136}" srcOrd="1" destOrd="0" presId="urn:microsoft.com/office/officeart/2005/8/layout/hList9"/>
    <dgm:cxn modelId="{32FF302D-F034-450C-813E-55FD8B017959}" type="presParOf" srcId="{C7801A38-0077-47A7-B9F1-092EEDDDC252}" destId="{EF139666-C3BF-405F-B78F-40FB8FC4AC86}" srcOrd="7" destOrd="0" presId="urn:microsoft.com/office/officeart/2005/8/layout/hList9"/>
    <dgm:cxn modelId="{1F7D1B1A-B4A7-4887-AFB0-541545FC034A}" type="presParOf" srcId="{C7801A38-0077-47A7-B9F1-092EEDDDC252}" destId="{FA3B265B-CDA5-410B-95E2-E58BB309B357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59BDAE-E0E4-48CE-A2B7-3FD34F4A99CB}" type="doc">
      <dgm:prSet loTypeId="urn:microsoft.com/office/officeart/2005/8/layout/chevron2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DFE300-0B29-490E-90F1-ACAD61DD3CCE}">
      <dgm:prSet phldrT="[Testo]"/>
      <dgm:spPr/>
      <dgm:t>
        <a:bodyPr/>
        <a:lstStyle/>
        <a:p>
          <a:r>
            <a:rPr lang="en-US" dirty="0"/>
            <a:t>What is it?</a:t>
          </a:r>
        </a:p>
      </dgm:t>
    </dgm:pt>
    <dgm:pt modelId="{21BF97FF-A6C0-48DB-AC1B-40DEC34C3D85}" type="parTrans" cxnId="{D5D45F47-A4A8-49BC-90B9-ABA17ED975E0}">
      <dgm:prSet/>
      <dgm:spPr/>
      <dgm:t>
        <a:bodyPr/>
        <a:lstStyle/>
        <a:p>
          <a:endParaRPr lang="en-US"/>
        </a:p>
      </dgm:t>
    </dgm:pt>
    <dgm:pt modelId="{285C5780-AAC7-4BB3-BE94-DA3628102C73}" type="sibTrans" cxnId="{D5D45F47-A4A8-49BC-90B9-ABA17ED975E0}">
      <dgm:prSet/>
      <dgm:spPr/>
      <dgm:t>
        <a:bodyPr/>
        <a:lstStyle/>
        <a:p>
          <a:endParaRPr lang="en-US"/>
        </a:p>
      </dgm:t>
    </dgm:pt>
    <dgm:pt modelId="{649FC464-34CB-4CF8-83BF-FE4BB5B7C670}">
      <dgm:prSet phldrT="[Testo]"/>
      <dgm:spPr/>
      <dgm:t>
        <a:bodyPr/>
        <a:lstStyle/>
        <a:p>
          <a:r>
            <a:rPr lang="en-US" b="0" i="0" dirty="0"/>
            <a:t>An easy-to-install application that enables you to build and share containerized applications and microservices</a:t>
          </a:r>
          <a:endParaRPr lang="en-US" dirty="0"/>
        </a:p>
      </dgm:t>
    </dgm:pt>
    <dgm:pt modelId="{E2F5EEBB-13F2-4884-AC65-1F78A97B0C3C}" type="parTrans" cxnId="{D933BDAD-4352-404B-848A-6374E7D17FE1}">
      <dgm:prSet/>
      <dgm:spPr/>
      <dgm:t>
        <a:bodyPr/>
        <a:lstStyle/>
        <a:p>
          <a:endParaRPr lang="en-US"/>
        </a:p>
      </dgm:t>
    </dgm:pt>
    <dgm:pt modelId="{679236A6-444B-47DA-8F5C-226743BACF82}" type="sibTrans" cxnId="{D933BDAD-4352-404B-848A-6374E7D17FE1}">
      <dgm:prSet/>
      <dgm:spPr/>
      <dgm:t>
        <a:bodyPr/>
        <a:lstStyle/>
        <a:p>
          <a:endParaRPr lang="en-US"/>
        </a:p>
      </dgm:t>
    </dgm:pt>
    <dgm:pt modelId="{C91DE357-3224-4B10-A69C-9A7332927F41}">
      <dgm:prSet phldrT="[Testo]"/>
      <dgm:spPr/>
      <dgm:t>
        <a:bodyPr/>
        <a:lstStyle/>
        <a:p>
          <a:r>
            <a:rPr lang="en-US" dirty="0"/>
            <a:t>Why?</a:t>
          </a:r>
        </a:p>
      </dgm:t>
    </dgm:pt>
    <dgm:pt modelId="{17A2FC5F-70E0-4E1D-99DC-AD1E23AF92AA}" type="parTrans" cxnId="{356EDE67-CDFF-4CFA-BD56-3CC13DFC5698}">
      <dgm:prSet/>
      <dgm:spPr/>
      <dgm:t>
        <a:bodyPr/>
        <a:lstStyle/>
        <a:p>
          <a:endParaRPr lang="en-US"/>
        </a:p>
      </dgm:t>
    </dgm:pt>
    <dgm:pt modelId="{9D7F6487-6E44-4776-9A03-C07DEAA18A03}" type="sibTrans" cxnId="{356EDE67-CDFF-4CFA-BD56-3CC13DFC5698}">
      <dgm:prSet/>
      <dgm:spPr/>
      <dgm:t>
        <a:bodyPr/>
        <a:lstStyle/>
        <a:p>
          <a:endParaRPr lang="en-US"/>
        </a:p>
      </dgm:t>
    </dgm:pt>
    <dgm:pt modelId="{25E2F490-3633-43BF-BAF6-0D62B1E3F5FC}">
      <dgm:prSet phldrT="[Testo]"/>
      <dgm:spPr/>
      <dgm:t>
        <a:bodyPr/>
        <a:lstStyle/>
        <a:p>
          <a:r>
            <a:rPr lang="en-US" b="0" i="0" dirty="0"/>
            <a:t>is used throughout the development lifecycle for fast, easy and portable application development</a:t>
          </a:r>
          <a:endParaRPr lang="en-US" dirty="0"/>
        </a:p>
      </dgm:t>
    </dgm:pt>
    <dgm:pt modelId="{D46F8406-4E6C-421F-A597-984B12736FCD}" type="parTrans" cxnId="{1F47BBD9-5D0F-4461-BBCC-C628B641BA93}">
      <dgm:prSet/>
      <dgm:spPr/>
      <dgm:t>
        <a:bodyPr/>
        <a:lstStyle/>
        <a:p>
          <a:endParaRPr lang="en-US"/>
        </a:p>
      </dgm:t>
    </dgm:pt>
    <dgm:pt modelId="{F7A04434-5216-44B1-9F66-2F360B1B7916}" type="sibTrans" cxnId="{1F47BBD9-5D0F-4461-BBCC-C628B641BA93}">
      <dgm:prSet/>
      <dgm:spPr/>
      <dgm:t>
        <a:bodyPr/>
        <a:lstStyle/>
        <a:p>
          <a:endParaRPr lang="en-US"/>
        </a:p>
      </dgm:t>
    </dgm:pt>
    <dgm:pt modelId="{C9068904-0B3A-4B8D-A3A2-3F068D8C88E5}" type="pres">
      <dgm:prSet presAssocID="{1659BDAE-E0E4-48CE-A2B7-3FD34F4A99CB}" presName="linearFlow" presStyleCnt="0">
        <dgm:presLayoutVars>
          <dgm:dir/>
          <dgm:animLvl val="lvl"/>
          <dgm:resizeHandles val="exact"/>
        </dgm:presLayoutVars>
      </dgm:prSet>
      <dgm:spPr/>
    </dgm:pt>
    <dgm:pt modelId="{A1E22086-C15E-4DC5-A0F4-B3C2979951A2}" type="pres">
      <dgm:prSet presAssocID="{A6DFE300-0B29-490E-90F1-ACAD61DD3CCE}" presName="composite" presStyleCnt="0"/>
      <dgm:spPr/>
    </dgm:pt>
    <dgm:pt modelId="{7BE9E91A-0634-481E-BA1A-01739BB6981C}" type="pres">
      <dgm:prSet presAssocID="{A6DFE300-0B29-490E-90F1-ACAD61DD3CC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AF2C30C5-7900-4A80-9AF1-B8BE9999752F}" type="pres">
      <dgm:prSet presAssocID="{A6DFE300-0B29-490E-90F1-ACAD61DD3CCE}" presName="descendantText" presStyleLbl="alignAcc1" presStyleIdx="0" presStyleCnt="2">
        <dgm:presLayoutVars>
          <dgm:bulletEnabled val="1"/>
        </dgm:presLayoutVars>
      </dgm:prSet>
      <dgm:spPr/>
    </dgm:pt>
    <dgm:pt modelId="{364F969E-F310-4141-AE28-9B10385FFCCE}" type="pres">
      <dgm:prSet presAssocID="{285C5780-AAC7-4BB3-BE94-DA3628102C73}" presName="sp" presStyleCnt="0"/>
      <dgm:spPr/>
    </dgm:pt>
    <dgm:pt modelId="{5C7424F9-7A5D-4602-B64F-0286528AE1F5}" type="pres">
      <dgm:prSet presAssocID="{C91DE357-3224-4B10-A69C-9A7332927F41}" presName="composite" presStyleCnt="0"/>
      <dgm:spPr/>
    </dgm:pt>
    <dgm:pt modelId="{BE6666DA-647C-4994-B902-2D2F858CCEB1}" type="pres">
      <dgm:prSet presAssocID="{C91DE357-3224-4B10-A69C-9A7332927F4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38BCFDA-ED78-4863-ACFD-A44BE27DDB6C}" type="pres">
      <dgm:prSet presAssocID="{C91DE357-3224-4B10-A69C-9A7332927F41}" presName="descendantText" presStyleLbl="alignAcc1" presStyleIdx="1" presStyleCnt="2" custLinFactNeighborY="2984">
        <dgm:presLayoutVars>
          <dgm:bulletEnabled val="1"/>
        </dgm:presLayoutVars>
      </dgm:prSet>
      <dgm:spPr/>
    </dgm:pt>
  </dgm:ptLst>
  <dgm:cxnLst>
    <dgm:cxn modelId="{EA738E2B-7E8F-4D62-82A1-198C3D1F9AEB}" type="presOf" srcId="{649FC464-34CB-4CF8-83BF-FE4BB5B7C670}" destId="{AF2C30C5-7900-4A80-9AF1-B8BE9999752F}" srcOrd="0" destOrd="0" presId="urn:microsoft.com/office/officeart/2005/8/layout/chevron2"/>
    <dgm:cxn modelId="{627DB261-0399-432B-A4FE-F2FA7956982F}" type="presOf" srcId="{C91DE357-3224-4B10-A69C-9A7332927F41}" destId="{BE6666DA-647C-4994-B902-2D2F858CCEB1}" srcOrd="0" destOrd="0" presId="urn:microsoft.com/office/officeart/2005/8/layout/chevron2"/>
    <dgm:cxn modelId="{D5D45F47-A4A8-49BC-90B9-ABA17ED975E0}" srcId="{1659BDAE-E0E4-48CE-A2B7-3FD34F4A99CB}" destId="{A6DFE300-0B29-490E-90F1-ACAD61DD3CCE}" srcOrd="0" destOrd="0" parTransId="{21BF97FF-A6C0-48DB-AC1B-40DEC34C3D85}" sibTransId="{285C5780-AAC7-4BB3-BE94-DA3628102C73}"/>
    <dgm:cxn modelId="{356EDE67-CDFF-4CFA-BD56-3CC13DFC5698}" srcId="{1659BDAE-E0E4-48CE-A2B7-3FD34F4A99CB}" destId="{C91DE357-3224-4B10-A69C-9A7332927F41}" srcOrd="1" destOrd="0" parTransId="{17A2FC5F-70E0-4E1D-99DC-AD1E23AF92AA}" sibTransId="{9D7F6487-6E44-4776-9A03-C07DEAA18A03}"/>
    <dgm:cxn modelId="{3F1B4A91-8CA6-4C22-878E-3DCE36BFDD67}" type="presOf" srcId="{1659BDAE-E0E4-48CE-A2B7-3FD34F4A99CB}" destId="{C9068904-0B3A-4B8D-A3A2-3F068D8C88E5}" srcOrd="0" destOrd="0" presId="urn:microsoft.com/office/officeart/2005/8/layout/chevron2"/>
    <dgm:cxn modelId="{D933BDAD-4352-404B-848A-6374E7D17FE1}" srcId="{A6DFE300-0B29-490E-90F1-ACAD61DD3CCE}" destId="{649FC464-34CB-4CF8-83BF-FE4BB5B7C670}" srcOrd="0" destOrd="0" parTransId="{E2F5EEBB-13F2-4884-AC65-1F78A97B0C3C}" sibTransId="{679236A6-444B-47DA-8F5C-226743BACF82}"/>
    <dgm:cxn modelId="{916830B0-3492-4F64-B9C2-4E82C07DDAEF}" type="presOf" srcId="{A6DFE300-0B29-490E-90F1-ACAD61DD3CCE}" destId="{7BE9E91A-0634-481E-BA1A-01739BB6981C}" srcOrd="0" destOrd="0" presId="urn:microsoft.com/office/officeart/2005/8/layout/chevron2"/>
    <dgm:cxn modelId="{CA064FC8-3261-4C98-BEEE-B453328FCE0B}" type="presOf" srcId="{25E2F490-3633-43BF-BAF6-0D62B1E3F5FC}" destId="{D38BCFDA-ED78-4863-ACFD-A44BE27DDB6C}" srcOrd="0" destOrd="0" presId="urn:microsoft.com/office/officeart/2005/8/layout/chevron2"/>
    <dgm:cxn modelId="{1F47BBD9-5D0F-4461-BBCC-C628B641BA93}" srcId="{C91DE357-3224-4B10-A69C-9A7332927F41}" destId="{25E2F490-3633-43BF-BAF6-0D62B1E3F5FC}" srcOrd="0" destOrd="0" parTransId="{D46F8406-4E6C-421F-A597-984B12736FCD}" sibTransId="{F7A04434-5216-44B1-9F66-2F360B1B7916}"/>
    <dgm:cxn modelId="{52498BB8-D4A0-4A73-8917-06D058455F64}" type="presParOf" srcId="{C9068904-0B3A-4B8D-A3A2-3F068D8C88E5}" destId="{A1E22086-C15E-4DC5-A0F4-B3C2979951A2}" srcOrd="0" destOrd="0" presId="urn:microsoft.com/office/officeart/2005/8/layout/chevron2"/>
    <dgm:cxn modelId="{22A057D3-CF69-412B-8185-84C83006B843}" type="presParOf" srcId="{A1E22086-C15E-4DC5-A0F4-B3C2979951A2}" destId="{7BE9E91A-0634-481E-BA1A-01739BB6981C}" srcOrd="0" destOrd="0" presId="urn:microsoft.com/office/officeart/2005/8/layout/chevron2"/>
    <dgm:cxn modelId="{91735336-338A-4796-B342-89D350AC5422}" type="presParOf" srcId="{A1E22086-C15E-4DC5-A0F4-B3C2979951A2}" destId="{AF2C30C5-7900-4A80-9AF1-B8BE9999752F}" srcOrd="1" destOrd="0" presId="urn:microsoft.com/office/officeart/2005/8/layout/chevron2"/>
    <dgm:cxn modelId="{FDBEDF00-60D1-4E2B-A492-7E099A11868F}" type="presParOf" srcId="{C9068904-0B3A-4B8D-A3A2-3F068D8C88E5}" destId="{364F969E-F310-4141-AE28-9B10385FFCCE}" srcOrd="1" destOrd="0" presId="urn:microsoft.com/office/officeart/2005/8/layout/chevron2"/>
    <dgm:cxn modelId="{BF1417FC-9159-4E2D-85A6-B2B9060BD916}" type="presParOf" srcId="{C9068904-0B3A-4B8D-A3A2-3F068D8C88E5}" destId="{5C7424F9-7A5D-4602-B64F-0286528AE1F5}" srcOrd="2" destOrd="0" presId="urn:microsoft.com/office/officeart/2005/8/layout/chevron2"/>
    <dgm:cxn modelId="{1F772AFF-9C3C-4ED6-8AFA-7B8CE5E23BC4}" type="presParOf" srcId="{5C7424F9-7A5D-4602-B64F-0286528AE1F5}" destId="{BE6666DA-647C-4994-B902-2D2F858CCEB1}" srcOrd="0" destOrd="0" presId="urn:microsoft.com/office/officeart/2005/8/layout/chevron2"/>
    <dgm:cxn modelId="{8643D998-20C7-498B-B81D-051E382DFBE6}" type="presParOf" srcId="{5C7424F9-7A5D-4602-B64F-0286528AE1F5}" destId="{D38BCFDA-ED78-4863-ACFD-A44BE27DDB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8A8B8D-BC8B-4281-8FE3-F8CD1464C076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F4BA3C0-9A6A-424F-873E-96BEC961CC36}">
      <dgm:prSet phldrT="[Testo]"/>
      <dgm:spPr/>
      <dgm:t>
        <a:bodyPr/>
        <a:lstStyle/>
        <a:p>
          <a:r>
            <a:rPr lang="en-US" dirty="0"/>
            <a:t>GET</a:t>
          </a:r>
        </a:p>
      </dgm:t>
    </dgm:pt>
    <dgm:pt modelId="{3BF46C8C-6FB9-4DAC-87E6-1EDEAA63DFE0}" type="parTrans" cxnId="{FE6B9AB8-562E-4D00-88F3-58C86589974A}">
      <dgm:prSet/>
      <dgm:spPr/>
      <dgm:t>
        <a:bodyPr/>
        <a:lstStyle/>
        <a:p>
          <a:endParaRPr lang="en-US"/>
        </a:p>
      </dgm:t>
    </dgm:pt>
    <dgm:pt modelId="{C3B8911E-2A93-4B63-B66B-79CED263769B}" type="sibTrans" cxnId="{FE6B9AB8-562E-4D00-88F3-58C86589974A}">
      <dgm:prSet/>
      <dgm:spPr/>
      <dgm:t>
        <a:bodyPr/>
        <a:lstStyle/>
        <a:p>
          <a:endParaRPr lang="en-US"/>
        </a:p>
      </dgm:t>
    </dgm:pt>
    <dgm:pt modelId="{B21DE5DB-BC77-4CC3-BFAF-2F9753A059D5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Get_dc_info</a:t>
          </a:r>
          <a:r>
            <a:rPr lang="en-US" dirty="0"/>
            <a:t> </a:t>
          </a:r>
        </a:p>
      </dgm:t>
    </dgm:pt>
    <dgm:pt modelId="{DA263333-9494-495C-8947-CAC460B159E0}" type="parTrans" cxnId="{4578CFDF-9415-40A2-9A34-2DA9BDBD1917}">
      <dgm:prSet/>
      <dgm:spPr/>
      <dgm:t>
        <a:bodyPr/>
        <a:lstStyle/>
        <a:p>
          <a:endParaRPr lang="en-US"/>
        </a:p>
      </dgm:t>
    </dgm:pt>
    <dgm:pt modelId="{28045C45-CE2C-48ED-8449-CF6F36196195}" type="sibTrans" cxnId="{4578CFDF-9415-40A2-9A34-2DA9BDBD1917}">
      <dgm:prSet/>
      <dgm:spPr/>
      <dgm:t>
        <a:bodyPr/>
        <a:lstStyle/>
        <a:p>
          <a:endParaRPr lang="en-US"/>
        </a:p>
      </dgm:t>
    </dgm:pt>
    <dgm:pt modelId="{2CD46201-9A22-40EC-BE1B-A42E03414DEE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Get_sensors</a:t>
          </a:r>
          <a:endParaRPr lang="en-US" dirty="0"/>
        </a:p>
      </dgm:t>
    </dgm:pt>
    <dgm:pt modelId="{0769C76A-05F8-40C1-96E5-BB8676E3CE55}" type="parTrans" cxnId="{52799B77-0910-44CD-9A8C-3356B418B342}">
      <dgm:prSet/>
      <dgm:spPr/>
      <dgm:t>
        <a:bodyPr/>
        <a:lstStyle/>
        <a:p>
          <a:endParaRPr lang="en-US"/>
        </a:p>
      </dgm:t>
    </dgm:pt>
    <dgm:pt modelId="{D6796B7A-E8EF-4A04-8A93-E2C04C52E375}" type="sibTrans" cxnId="{52799B77-0910-44CD-9A8C-3356B418B342}">
      <dgm:prSet/>
      <dgm:spPr/>
      <dgm:t>
        <a:bodyPr/>
        <a:lstStyle/>
        <a:p>
          <a:endParaRPr lang="en-US"/>
        </a:p>
      </dgm:t>
    </dgm:pt>
    <dgm:pt modelId="{2A063DBD-5D07-4C88-9101-A1B1DC13AFF7}">
      <dgm:prSet phldrT="[Testo]"/>
      <dgm:spPr/>
      <dgm:t>
        <a:bodyPr/>
        <a:lstStyle/>
        <a:p>
          <a:r>
            <a:rPr lang="en-US" dirty="0"/>
            <a:t>POST</a:t>
          </a:r>
        </a:p>
      </dgm:t>
    </dgm:pt>
    <dgm:pt modelId="{6B8DB935-EED9-4D5A-AABF-B8150FC307C2}" type="parTrans" cxnId="{F4449928-F842-496C-A7EA-D06552A441E7}">
      <dgm:prSet/>
      <dgm:spPr/>
      <dgm:t>
        <a:bodyPr/>
        <a:lstStyle/>
        <a:p>
          <a:endParaRPr lang="en-US"/>
        </a:p>
      </dgm:t>
    </dgm:pt>
    <dgm:pt modelId="{B0D02534-1366-442E-8165-C50676CC4058}" type="sibTrans" cxnId="{F4449928-F842-496C-A7EA-D06552A441E7}">
      <dgm:prSet/>
      <dgm:spPr/>
      <dgm:t>
        <a:bodyPr/>
        <a:lstStyle/>
        <a:p>
          <a:endParaRPr lang="en-US"/>
        </a:p>
      </dgm:t>
    </dgm:pt>
    <dgm:pt modelId="{CDC36BEF-6A35-4290-A776-E3A7550E5CB5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P_rec</a:t>
          </a:r>
          <a:endParaRPr lang="en-US" dirty="0"/>
        </a:p>
      </dgm:t>
    </dgm:pt>
    <dgm:pt modelId="{0ACACDCB-3007-4B9C-BE9F-BD803B45B047}" type="parTrans" cxnId="{A4B9B532-FBBB-47F3-B957-96CFDF9D97D1}">
      <dgm:prSet/>
      <dgm:spPr/>
      <dgm:t>
        <a:bodyPr/>
        <a:lstStyle/>
        <a:p>
          <a:endParaRPr lang="en-US"/>
        </a:p>
      </dgm:t>
    </dgm:pt>
    <dgm:pt modelId="{36EDD17E-E10A-49BE-8680-6AFE076960D3}" type="sibTrans" cxnId="{A4B9B532-FBBB-47F3-B957-96CFDF9D97D1}">
      <dgm:prSet/>
      <dgm:spPr/>
      <dgm:t>
        <a:bodyPr/>
        <a:lstStyle/>
        <a:p>
          <a:endParaRPr lang="en-US"/>
        </a:p>
      </dgm:t>
    </dgm:pt>
    <dgm:pt modelId="{B45B2600-F164-487D-B18D-776A9225FE2E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C_rec</a:t>
          </a:r>
          <a:endParaRPr lang="en-US" dirty="0"/>
        </a:p>
      </dgm:t>
    </dgm:pt>
    <dgm:pt modelId="{E2208369-565C-4147-B887-88DD844068C5}" type="parTrans" cxnId="{AF27B251-E9B7-4C46-BAC7-04022DB34DD2}">
      <dgm:prSet/>
      <dgm:spPr/>
      <dgm:t>
        <a:bodyPr/>
        <a:lstStyle/>
        <a:p>
          <a:endParaRPr lang="en-US"/>
        </a:p>
      </dgm:t>
    </dgm:pt>
    <dgm:pt modelId="{560539F2-7C75-4B98-888D-289D167DFF89}" type="sibTrans" cxnId="{AF27B251-E9B7-4C46-BAC7-04022DB34DD2}">
      <dgm:prSet/>
      <dgm:spPr/>
      <dgm:t>
        <a:bodyPr/>
        <a:lstStyle/>
        <a:p>
          <a:endParaRPr lang="en-US"/>
        </a:p>
      </dgm:t>
    </dgm:pt>
    <dgm:pt modelId="{3242F2B3-0681-490D-9C42-5DCF014E48F8}">
      <dgm:prSet phldrT="[Testo]"/>
      <dgm:spPr/>
      <dgm:t>
        <a:bodyPr/>
        <a:lstStyle/>
        <a:p>
          <a:r>
            <a:rPr lang="en-US" dirty="0"/>
            <a:t>PUT</a:t>
          </a:r>
        </a:p>
      </dgm:t>
    </dgm:pt>
    <dgm:pt modelId="{258ADDEF-4707-43CA-9E73-462A63E7B0F6}" type="parTrans" cxnId="{310216F2-8A9B-4259-A185-8EBDB8C9D974}">
      <dgm:prSet/>
      <dgm:spPr/>
      <dgm:t>
        <a:bodyPr/>
        <a:lstStyle/>
        <a:p>
          <a:endParaRPr lang="en-US"/>
        </a:p>
      </dgm:t>
    </dgm:pt>
    <dgm:pt modelId="{4FB9EB71-E3AC-432A-8F6F-6805EC38940A}" type="sibTrans" cxnId="{310216F2-8A9B-4259-A185-8EBDB8C9D974}">
      <dgm:prSet/>
      <dgm:spPr/>
      <dgm:t>
        <a:bodyPr/>
        <a:lstStyle/>
        <a:p>
          <a:endParaRPr lang="en-US"/>
        </a:p>
      </dgm:t>
    </dgm:pt>
    <dgm:pt modelId="{EC6FCF04-312B-43C3-BAD7-A0BA4858C1C5}">
      <dgm:prSet phldrT="[Testo]"/>
      <dgm:spPr/>
      <dgm:t>
        <a:bodyPr/>
        <a:lstStyle/>
        <a:p>
          <a:r>
            <a:rPr lang="en-US" dirty="0" err="1"/>
            <a:t>S_up</a:t>
          </a:r>
          <a:endParaRPr lang="en-US" dirty="0"/>
        </a:p>
      </dgm:t>
    </dgm:pt>
    <dgm:pt modelId="{0EB1D6AB-B5DD-4172-BEC1-0B131C1494B2}" type="parTrans" cxnId="{114C3FEB-50C0-4A2A-8BC3-C78105954D98}">
      <dgm:prSet/>
      <dgm:spPr/>
      <dgm:t>
        <a:bodyPr/>
        <a:lstStyle/>
        <a:p>
          <a:endParaRPr lang="en-US"/>
        </a:p>
      </dgm:t>
    </dgm:pt>
    <dgm:pt modelId="{0A7D23EC-CAE7-4E83-8C5E-6FB28FE8ACB1}" type="sibTrans" cxnId="{114C3FEB-50C0-4A2A-8BC3-C78105954D98}">
      <dgm:prSet/>
      <dgm:spPr/>
      <dgm:t>
        <a:bodyPr/>
        <a:lstStyle/>
        <a:p>
          <a:endParaRPr lang="en-US"/>
        </a:p>
      </dgm:t>
    </dgm:pt>
    <dgm:pt modelId="{10B6AB3B-B17E-4606-BDD0-4DD2BEE55C32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Get_clinics</a:t>
          </a:r>
          <a:endParaRPr lang="en-US" dirty="0"/>
        </a:p>
      </dgm:t>
    </dgm:pt>
    <dgm:pt modelId="{91F2E5B2-D6DF-4AB3-A663-2C4ADE3E6A70}" type="parTrans" cxnId="{D1087192-A49A-4438-A31C-87D801208832}">
      <dgm:prSet/>
      <dgm:spPr/>
      <dgm:t>
        <a:bodyPr/>
        <a:lstStyle/>
        <a:p>
          <a:endParaRPr lang="en-US"/>
        </a:p>
      </dgm:t>
    </dgm:pt>
    <dgm:pt modelId="{7B7A5E26-C955-448F-B133-104CDF736613}" type="sibTrans" cxnId="{D1087192-A49A-4438-A31C-87D801208832}">
      <dgm:prSet/>
      <dgm:spPr/>
      <dgm:t>
        <a:bodyPr/>
        <a:lstStyle/>
        <a:p>
          <a:endParaRPr lang="en-US"/>
        </a:p>
      </dgm:t>
    </dgm:pt>
    <dgm:pt modelId="{E5A5BD73-B3E6-48D5-A46A-55C72FCE50C4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Get_patient_info</a:t>
          </a:r>
          <a:endParaRPr lang="en-US" dirty="0"/>
        </a:p>
      </dgm:t>
    </dgm:pt>
    <dgm:pt modelId="{B488DE5E-DA5F-4C78-95F7-04A2BD909AB1}" type="parTrans" cxnId="{D0306733-2E25-44CA-A294-F08041CEC2FD}">
      <dgm:prSet/>
      <dgm:spPr/>
      <dgm:t>
        <a:bodyPr/>
        <a:lstStyle/>
        <a:p>
          <a:endParaRPr lang="en-US"/>
        </a:p>
      </dgm:t>
    </dgm:pt>
    <dgm:pt modelId="{3E65518E-78C7-4AB2-ACE7-6075FF67A3D7}" type="sibTrans" cxnId="{D0306733-2E25-44CA-A294-F08041CEC2FD}">
      <dgm:prSet/>
      <dgm:spPr/>
      <dgm:t>
        <a:bodyPr/>
        <a:lstStyle/>
        <a:p>
          <a:endParaRPr lang="en-US"/>
        </a:p>
      </dgm:t>
    </dgm:pt>
    <dgm:pt modelId="{14910EC2-C280-44B5-9FA9-628DF89E014D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Get_patients</a:t>
          </a:r>
          <a:endParaRPr lang="en-US" dirty="0"/>
        </a:p>
      </dgm:t>
    </dgm:pt>
    <dgm:pt modelId="{4537EE3F-CCC6-4976-83B5-F4DBCBC9ED49}" type="parTrans" cxnId="{0CAE3CCF-4BC2-429E-A511-FA98801BC836}">
      <dgm:prSet/>
      <dgm:spPr/>
      <dgm:t>
        <a:bodyPr/>
        <a:lstStyle/>
        <a:p>
          <a:endParaRPr lang="en-US"/>
        </a:p>
      </dgm:t>
    </dgm:pt>
    <dgm:pt modelId="{F7631818-0F13-4046-B0C7-14D8C7A2AC9A}" type="sibTrans" cxnId="{0CAE3CCF-4BC2-429E-A511-FA98801BC836}">
      <dgm:prSet/>
      <dgm:spPr/>
      <dgm:t>
        <a:bodyPr/>
        <a:lstStyle/>
        <a:p>
          <a:endParaRPr lang="en-US"/>
        </a:p>
      </dgm:t>
    </dgm:pt>
    <dgm:pt modelId="{EB56191D-27ED-4BE9-A076-089E2B3D3E33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Get_doctor_info</a:t>
          </a:r>
          <a:endParaRPr lang="en-US" dirty="0"/>
        </a:p>
      </dgm:t>
    </dgm:pt>
    <dgm:pt modelId="{72F48BBD-6487-47FB-9ED2-96409E7B9DFA}" type="parTrans" cxnId="{309B988C-1D51-49C6-8028-71D99074BFAA}">
      <dgm:prSet/>
      <dgm:spPr/>
      <dgm:t>
        <a:bodyPr/>
        <a:lstStyle/>
        <a:p>
          <a:endParaRPr lang="en-US"/>
        </a:p>
      </dgm:t>
    </dgm:pt>
    <dgm:pt modelId="{44D9B0C2-95F5-41B8-8853-0339A1C61390}" type="sibTrans" cxnId="{309B988C-1D51-49C6-8028-71D99074BFAA}">
      <dgm:prSet/>
      <dgm:spPr/>
      <dgm:t>
        <a:bodyPr/>
        <a:lstStyle/>
        <a:p>
          <a:endParaRPr lang="en-US"/>
        </a:p>
      </dgm:t>
    </dgm:pt>
    <dgm:pt modelId="{FF448101-4BDA-424A-9F97-C2E89E8437C2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Avail_docs</a:t>
          </a:r>
          <a:endParaRPr lang="en-US" dirty="0"/>
        </a:p>
      </dgm:t>
    </dgm:pt>
    <dgm:pt modelId="{784A6441-D462-4DA2-816E-FB00F7833DDA}" type="parTrans" cxnId="{FC26F48D-BE6D-4756-99DF-79F65C7112F9}">
      <dgm:prSet/>
      <dgm:spPr/>
      <dgm:t>
        <a:bodyPr/>
        <a:lstStyle/>
        <a:p>
          <a:endParaRPr lang="en-US"/>
        </a:p>
      </dgm:t>
    </dgm:pt>
    <dgm:pt modelId="{C222CD7B-0B50-48FE-AF5D-E003B8E2E756}" type="sibTrans" cxnId="{FC26F48D-BE6D-4756-99DF-79F65C7112F9}">
      <dgm:prSet/>
      <dgm:spPr/>
      <dgm:t>
        <a:bodyPr/>
        <a:lstStyle/>
        <a:p>
          <a:endParaRPr lang="en-US"/>
        </a:p>
      </dgm:t>
    </dgm:pt>
    <dgm:pt modelId="{4B9E5036-0FDE-46BA-AEA3-5AE19965440D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Avail_devs</a:t>
          </a:r>
          <a:endParaRPr lang="en-US" dirty="0"/>
        </a:p>
      </dgm:t>
    </dgm:pt>
    <dgm:pt modelId="{E5C3A028-2375-4B89-B5A9-D9044404ED1E}" type="parTrans" cxnId="{543C864D-B664-427E-ACF7-9D379249266F}">
      <dgm:prSet/>
      <dgm:spPr/>
      <dgm:t>
        <a:bodyPr/>
        <a:lstStyle/>
        <a:p>
          <a:endParaRPr lang="en-US"/>
        </a:p>
      </dgm:t>
    </dgm:pt>
    <dgm:pt modelId="{994AB3DB-4270-4834-9CC6-062376391878}" type="sibTrans" cxnId="{543C864D-B664-427E-ACF7-9D379249266F}">
      <dgm:prSet/>
      <dgm:spPr/>
      <dgm:t>
        <a:bodyPr/>
        <a:lstStyle/>
        <a:p>
          <a:endParaRPr lang="en-US"/>
        </a:p>
      </dgm:t>
    </dgm:pt>
    <dgm:pt modelId="{F8B48F60-3051-4323-9B29-40091855F547}">
      <dgm:prSet phldrT="[Testo]"/>
      <dgm:spPr/>
      <dgm:t>
        <a:bodyPr/>
        <a:lstStyle/>
        <a:p>
          <a:endParaRPr lang="en-US" dirty="0"/>
        </a:p>
      </dgm:t>
    </dgm:pt>
    <dgm:pt modelId="{E33B07AC-00F4-4223-9ECB-A4588BC78995}" type="parTrans" cxnId="{214DE271-FA15-4475-AC85-CB56177D9A1F}">
      <dgm:prSet/>
      <dgm:spPr/>
      <dgm:t>
        <a:bodyPr/>
        <a:lstStyle/>
        <a:p>
          <a:endParaRPr lang="en-US"/>
        </a:p>
      </dgm:t>
    </dgm:pt>
    <dgm:pt modelId="{C2D91A66-BD27-406F-BD88-7CB7C4E9558A}" type="sibTrans" cxnId="{214DE271-FA15-4475-AC85-CB56177D9A1F}">
      <dgm:prSet/>
      <dgm:spPr/>
      <dgm:t>
        <a:bodyPr/>
        <a:lstStyle/>
        <a:p>
          <a:endParaRPr lang="en-US"/>
        </a:p>
      </dgm:t>
    </dgm:pt>
    <dgm:pt modelId="{018B0FBC-6C57-4EF7-9B1B-B227DB16E901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Get_service_info</a:t>
          </a:r>
          <a:endParaRPr lang="en-US" dirty="0"/>
        </a:p>
      </dgm:t>
    </dgm:pt>
    <dgm:pt modelId="{AB208FAC-9631-4678-A617-BDAEE8ABAFE9}" type="parTrans" cxnId="{5A1EAFA1-3568-419C-B6FF-A0A0DB7B6A0E}">
      <dgm:prSet/>
      <dgm:spPr/>
      <dgm:t>
        <a:bodyPr/>
        <a:lstStyle/>
        <a:p>
          <a:endParaRPr lang="en-US"/>
        </a:p>
      </dgm:t>
    </dgm:pt>
    <dgm:pt modelId="{89741AB9-40AF-411F-982A-41C02EE18B01}" type="sibTrans" cxnId="{5A1EAFA1-3568-419C-B6FF-A0A0DB7B6A0E}">
      <dgm:prSet/>
      <dgm:spPr/>
      <dgm:t>
        <a:bodyPr/>
        <a:lstStyle/>
        <a:p>
          <a:endParaRPr lang="en-US"/>
        </a:p>
      </dgm:t>
    </dgm:pt>
    <dgm:pt modelId="{1C9A94C0-C082-408A-AF7B-2A5134884AD0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Get_critical_info</a:t>
          </a:r>
          <a:endParaRPr lang="en-US" dirty="0"/>
        </a:p>
      </dgm:t>
    </dgm:pt>
    <dgm:pt modelId="{08C5D183-11D6-48CE-A35F-8FD86AF76CE5}" type="parTrans" cxnId="{7DDCD280-E6C6-46D3-9114-2F14BC1DF259}">
      <dgm:prSet/>
      <dgm:spPr/>
      <dgm:t>
        <a:bodyPr/>
        <a:lstStyle/>
        <a:p>
          <a:endParaRPr lang="en-US"/>
        </a:p>
      </dgm:t>
    </dgm:pt>
    <dgm:pt modelId="{CBEDCF47-2BF6-405D-837E-DC8ECA47E14A}" type="sibTrans" cxnId="{7DDCD280-E6C6-46D3-9114-2F14BC1DF259}">
      <dgm:prSet/>
      <dgm:spPr/>
      <dgm:t>
        <a:bodyPr/>
        <a:lstStyle/>
        <a:p>
          <a:endParaRPr lang="en-US"/>
        </a:p>
      </dgm:t>
    </dgm:pt>
    <dgm:pt modelId="{C7285883-6B9E-4BA6-8FCB-EEA30CB38950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D_rec</a:t>
          </a:r>
          <a:endParaRPr lang="en-US" dirty="0"/>
        </a:p>
      </dgm:t>
    </dgm:pt>
    <dgm:pt modelId="{6BF6ED91-03E3-43E1-9C0F-2E8A5080A28E}" type="parTrans" cxnId="{2FEB0348-0842-44F9-B37C-4A9D628E8CA5}">
      <dgm:prSet/>
      <dgm:spPr/>
      <dgm:t>
        <a:bodyPr/>
        <a:lstStyle/>
        <a:p>
          <a:endParaRPr lang="en-US"/>
        </a:p>
      </dgm:t>
    </dgm:pt>
    <dgm:pt modelId="{265700F0-43FB-468A-94BC-3D73BE25D4E8}" type="sibTrans" cxnId="{2FEB0348-0842-44F9-B37C-4A9D628E8CA5}">
      <dgm:prSet/>
      <dgm:spPr/>
      <dgm:t>
        <a:bodyPr/>
        <a:lstStyle/>
        <a:p>
          <a:endParaRPr lang="en-US"/>
        </a:p>
      </dgm:t>
    </dgm:pt>
    <dgm:pt modelId="{EA013072-94B2-48E1-B74A-2E44F21EA487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P_del</a:t>
          </a:r>
          <a:endParaRPr lang="en-US" dirty="0"/>
        </a:p>
      </dgm:t>
    </dgm:pt>
    <dgm:pt modelId="{A9CA4AA9-F556-4431-8564-89D90CF2BE7E}" type="parTrans" cxnId="{A214FF7D-1A82-4603-AF99-169C67777D1A}">
      <dgm:prSet/>
      <dgm:spPr/>
      <dgm:t>
        <a:bodyPr/>
        <a:lstStyle/>
        <a:p>
          <a:endParaRPr lang="en-US"/>
        </a:p>
      </dgm:t>
    </dgm:pt>
    <dgm:pt modelId="{DF5C48AC-8298-4D41-B356-469F4A4AD282}" type="sibTrans" cxnId="{A214FF7D-1A82-4603-AF99-169C67777D1A}">
      <dgm:prSet/>
      <dgm:spPr/>
      <dgm:t>
        <a:bodyPr/>
        <a:lstStyle/>
        <a:p>
          <a:endParaRPr lang="en-US"/>
        </a:p>
      </dgm:t>
    </dgm:pt>
    <dgm:pt modelId="{719FDAF3-D15D-4297-B1F0-B18D0B29206D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D_del</a:t>
          </a:r>
          <a:endParaRPr lang="en-US" dirty="0"/>
        </a:p>
      </dgm:t>
    </dgm:pt>
    <dgm:pt modelId="{77D716C6-5E87-43C0-B7A2-BED65B5A6D44}" type="parTrans" cxnId="{9433A82C-6A9C-4F68-B45D-F57D36321164}">
      <dgm:prSet/>
      <dgm:spPr/>
      <dgm:t>
        <a:bodyPr/>
        <a:lstStyle/>
        <a:p>
          <a:endParaRPr lang="en-US"/>
        </a:p>
      </dgm:t>
    </dgm:pt>
    <dgm:pt modelId="{D53339BE-EF33-4D85-AB31-8474138CA14D}" type="sibTrans" cxnId="{9433A82C-6A9C-4F68-B45D-F57D36321164}">
      <dgm:prSet/>
      <dgm:spPr/>
      <dgm:t>
        <a:bodyPr/>
        <a:lstStyle/>
        <a:p>
          <a:endParaRPr lang="en-US"/>
        </a:p>
      </dgm:t>
    </dgm:pt>
    <dgm:pt modelId="{724E45AC-EE0D-47C4-80AD-25BCC29E96DD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C_del</a:t>
          </a:r>
          <a:endParaRPr lang="en-US" dirty="0"/>
        </a:p>
      </dgm:t>
    </dgm:pt>
    <dgm:pt modelId="{40C789F0-BDBE-45B4-8682-4367CDE2B8DF}" type="parTrans" cxnId="{E8708983-B4EE-4FD7-B4C4-01E5D8CA4967}">
      <dgm:prSet/>
      <dgm:spPr/>
      <dgm:t>
        <a:bodyPr/>
        <a:lstStyle/>
        <a:p>
          <a:endParaRPr lang="en-US"/>
        </a:p>
      </dgm:t>
    </dgm:pt>
    <dgm:pt modelId="{0063B1A0-B829-412B-85E9-FE8B77A43463}" type="sibTrans" cxnId="{E8708983-B4EE-4FD7-B4C4-01E5D8CA4967}">
      <dgm:prSet/>
      <dgm:spPr/>
      <dgm:t>
        <a:bodyPr/>
        <a:lstStyle/>
        <a:p>
          <a:endParaRPr lang="en-US"/>
        </a:p>
      </dgm:t>
    </dgm:pt>
    <dgm:pt modelId="{5F8C797F-8ADA-452F-BBE8-8CC5AC899942}" type="pres">
      <dgm:prSet presAssocID="{878A8B8D-BC8B-4281-8FE3-F8CD1464C076}" presName="linear" presStyleCnt="0">
        <dgm:presLayoutVars>
          <dgm:animLvl val="lvl"/>
          <dgm:resizeHandles val="exact"/>
        </dgm:presLayoutVars>
      </dgm:prSet>
      <dgm:spPr/>
    </dgm:pt>
    <dgm:pt modelId="{955CC50C-D0CB-46EC-9624-3F61A6804939}" type="pres">
      <dgm:prSet presAssocID="{3F4BA3C0-9A6A-424F-873E-96BEC961CC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49D21F4-EBE3-4BFB-AEEC-4C6FDA2AE3EE}" type="pres">
      <dgm:prSet presAssocID="{3F4BA3C0-9A6A-424F-873E-96BEC961CC36}" presName="childText" presStyleLbl="revTx" presStyleIdx="0" presStyleCnt="3">
        <dgm:presLayoutVars>
          <dgm:bulletEnabled val="1"/>
        </dgm:presLayoutVars>
      </dgm:prSet>
      <dgm:spPr/>
    </dgm:pt>
    <dgm:pt modelId="{5A0F1FEE-AF21-42C3-8AE1-386D85CF5243}" type="pres">
      <dgm:prSet presAssocID="{2A063DBD-5D07-4C88-9101-A1B1DC13AF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360701-A164-4C12-931E-AE8C26702692}" type="pres">
      <dgm:prSet presAssocID="{2A063DBD-5D07-4C88-9101-A1B1DC13AFF7}" presName="childText" presStyleLbl="revTx" presStyleIdx="1" presStyleCnt="3">
        <dgm:presLayoutVars>
          <dgm:bulletEnabled val="1"/>
        </dgm:presLayoutVars>
      </dgm:prSet>
      <dgm:spPr/>
    </dgm:pt>
    <dgm:pt modelId="{82043600-C378-4358-B7BA-DAE1DDCC875D}" type="pres">
      <dgm:prSet presAssocID="{3242F2B3-0681-490D-9C42-5DCF014E48F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669EEA0-D106-4A94-99A3-1E0791C7AA77}" type="pres">
      <dgm:prSet presAssocID="{3242F2B3-0681-490D-9C42-5DCF014E48F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4995501-68A9-42DE-8A7A-44072709E87D}" type="presOf" srcId="{878A8B8D-BC8B-4281-8FE3-F8CD1464C076}" destId="{5F8C797F-8ADA-452F-BBE8-8CC5AC899942}" srcOrd="0" destOrd="0" presId="urn:microsoft.com/office/officeart/2005/8/layout/vList2"/>
    <dgm:cxn modelId="{5C0EEA06-05DF-44B5-94BC-D3F16593AC7E}" type="presOf" srcId="{EB56191D-27ED-4BE9-A076-089E2B3D3E33}" destId="{A49D21F4-EBE3-4BFB-AEEC-4C6FDA2AE3EE}" srcOrd="0" destOrd="5" presId="urn:microsoft.com/office/officeart/2005/8/layout/vList2"/>
    <dgm:cxn modelId="{233DFD1D-9CB8-4C66-8F26-A7DFA326DE0B}" type="presOf" srcId="{4B9E5036-0FDE-46BA-AEA3-5AE19965440D}" destId="{A49D21F4-EBE3-4BFB-AEEC-4C6FDA2AE3EE}" srcOrd="0" destOrd="7" presId="urn:microsoft.com/office/officeart/2005/8/layout/vList2"/>
    <dgm:cxn modelId="{389D631E-5C6B-44F6-AB5E-F0300151C2DC}" type="presOf" srcId="{EA013072-94B2-48E1-B74A-2E44F21EA487}" destId="{D8360701-A164-4C12-931E-AE8C26702692}" srcOrd="0" destOrd="3" presId="urn:microsoft.com/office/officeart/2005/8/layout/vList2"/>
    <dgm:cxn modelId="{B0FC3F22-04D5-47CD-94FF-65EA38453C96}" type="presOf" srcId="{CDC36BEF-6A35-4290-A776-E3A7550E5CB5}" destId="{D8360701-A164-4C12-931E-AE8C26702692}" srcOrd="0" destOrd="0" presId="urn:microsoft.com/office/officeart/2005/8/layout/vList2"/>
    <dgm:cxn modelId="{F4449928-F842-496C-A7EA-D06552A441E7}" srcId="{878A8B8D-BC8B-4281-8FE3-F8CD1464C076}" destId="{2A063DBD-5D07-4C88-9101-A1B1DC13AFF7}" srcOrd="1" destOrd="0" parTransId="{6B8DB935-EED9-4D5A-AABF-B8150FC307C2}" sibTransId="{B0D02534-1366-442E-8165-C50676CC4058}"/>
    <dgm:cxn modelId="{9433A82C-6A9C-4F68-B45D-F57D36321164}" srcId="{2A063DBD-5D07-4C88-9101-A1B1DC13AFF7}" destId="{719FDAF3-D15D-4297-B1F0-B18D0B29206D}" srcOrd="4" destOrd="0" parTransId="{77D716C6-5E87-43C0-B7A2-BED65B5A6D44}" sibTransId="{D53339BE-EF33-4D85-AB31-8474138CA14D}"/>
    <dgm:cxn modelId="{A4B9B532-FBBB-47F3-B957-96CFDF9D97D1}" srcId="{2A063DBD-5D07-4C88-9101-A1B1DC13AFF7}" destId="{CDC36BEF-6A35-4290-A776-E3A7550E5CB5}" srcOrd="0" destOrd="0" parTransId="{0ACACDCB-3007-4B9C-BE9F-BD803B45B047}" sibTransId="{36EDD17E-E10A-49BE-8680-6AFE076960D3}"/>
    <dgm:cxn modelId="{D0306733-2E25-44CA-A294-F08041CEC2FD}" srcId="{3F4BA3C0-9A6A-424F-873E-96BEC961CC36}" destId="{E5A5BD73-B3E6-48D5-A46A-55C72FCE50C4}" srcOrd="3" destOrd="0" parTransId="{B488DE5E-DA5F-4C78-95F7-04A2BD909AB1}" sibTransId="{3E65518E-78C7-4AB2-ACE7-6075FF67A3D7}"/>
    <dgm:cxn modelId="{59BF8339-C4AD-4DCD-9E57-4DF6CF6109FD}" type="presOf" srcId="{E5A5BD73-B3E6-48D5-A46A-55C72FCE50C4}" destId="{A49D21F4-EBE3-4BFB-AEEC-4C6FDA2AE3EE}" srcOrd="0" destOrd="3" presId="urn:microsoft.com/office/officeart/2005/8/layout/vList2"/>
    <dgm:cxn modelId="{3DBA7F65-1819-4319-92BB-2D991083A9CF}" type="presOf" srcId="{EC6FCF04-312B-43C3-BAD7-A0BA4858C1C5}" destId="{5669EEA0-D106-4A94-99A3-1E0791C7AA77}" srcOrd="0" destOrd="0" presId="urn:microsoft.com/office/officeart/2005/8/layout/vList2"/>
    <dgm:cxn modelId="{2FEB0348-0842-44F9-B37C-4A9D628E8CA5}" srcId="{2A063DBD-5D07-4C88-9101-A1B1DC13AFF7}" destId="{C7285883-6B9E-4BA6-8FCB-EEA30CB38950}" srcOrd="1" destOrd="0" parTransId="{6BF6ED91-03E3-43E1-9C0F-2E8A5080A28E}" sibTransId="{265700F0-43FB-468A-94BC-3D73BE25D4E8}"/>
    <dgm:cxn modelId="{543C864D-B664-427E-ACF7-9D379249266F}" srcId="{3F4BA3C0-9A6A-424F-873E-96BEC961CC36}" destId="{4B9E5036-0FDE-46BA-AEA3-5AE19965440D}" srcOrd="7" destOrd="0" parTransId="{E5C3A028-2375-4B89-B5A9-D9044404ED1E}" sibTransId="{994AB3DB-4270-4834-9CC6-062376391878}"/>
    <dgm:cxn modelId="{0291CE4F-68CB-4C85-B596-26501BAF15C3}" type="presOf" srcId="{B45B2600-F164-487D-B18D-776A9225FE2E}" destId="{D8360701-A164-4C12-931E-AE8C26702692}" srcOrd="0" destOrd="2" presId="urn:microsoft.com/office/officeart/2005/8/layout/vList2"/>
    <dgm:cxn modelId="{865A7850-1278-4AD1-B85C-F64D148EDF20}" type="presOf" srcId="{2A063DBD-5D07-4C88-9101-A1B1DC13AFF7}" destId="{5A0F1FEE-AF21-42C3-8AE1-386D85CF5243}" srcOrd="0" destOrd="0" presId="urn:microsoft.com/office/officeart/2005/8/layout/vList2"/>
    <dgm:cxn modelId="{AF27B251-E9B7-4C46-BAC7-04022DB34DD2}" srcId="{2A063DBD-5D07-4C88-9101-A1B1DC13AFF7}" destId="{B45B2600-F164-487D-B18D-776A9225FE2E}" srcOrd="2" destOrd="0" parTransId="{E2208369-565C-4147-B887-88DD844068C5}" sibTransId="{560539F2-7C75-4B98-888D-289D167DFF89}"/>
    <dgm:cxn modelId="{214DE271-FA15-4475-AC85-CB56177D9A1F}" srcId="{3F4BA3C0-9A6A-424F-873E-96BEC961CC36}" destId="{F8B48F60-3051-4323-9B29-40091855F547}" srcOrd="10" destOrd="0" parTransId="{E33B07AC-00F4-4223-9ECB-A4588BC78995}" sibTransId="{C2D91A66-BD27-406F-BD88-7CB7C4E9558A}"/>
    <dgm:cxn modelId="{2BB00272-49E5-4FB7-B343-D5EB621D78F8}" type="presOf" srcId="{14910EC2-C280-44B5-9FA9-628DF89E014D}" destId="{A49D21F4-EBE3-4BFB-AEEC-4C6FDA2AE3EE}" srcOrd="0" destOrd="4" presId="urn:microsoft.com/office/officeart/2005/8/layout/vList2"/>
    <dgm:cxn modelId="{CE87DA75-1E94-4D96-AA74-278F8C74E9CD}" type="presOf" srcId="{1C9A94C0-C082-408A-AF7B-2A5134884AD0}" destId="{A49D21F4-EBE3-4BFB-AEEC-4C6FDA2AE3EE}" srcOrd="0" destOrd="9" presId="urn:microsoft.com/office/officeart/2005/8/layout/vList2"/>
    <dgm:cxn modelId="{52799B77-0910-44CD-9A8C-3356B418B342}" srcId="{3F4BA3C0-9A6A-424F-873E-96BEC961CC36}" destId="{2CD46201-9A22-40EC-BE1B-A42E03414DEE}" srcOrd="1" destOrd="0" parTransId="{0769C76A-05F8-40C1-96E5-BB8676E3CE55}" sibTransId="{D6796B7A-E8EF-4A04-8A93-E2C04C52E375}"/>
    <dgm:cxn modelId="{A214FF7D-1A82-4603-AF99-169C67777D1A}" srcId="{2A063DBD-5D07-4C88-9101-A1B1DC13AFF7}" destId="{EA013072-94B2-48E1-B74A-2E44F21EA487}" srcOrd="3" destOrd="0" parTransId="{A9CA4AA9-F556-4431-8564-89D90CF2BE7E}" sibTransId="{DF5C48AC-8298-4D41-B356-469F4A4AD282}"/>
    <dgm:cxn modelId="{7DDCD280-E6C6-46D3-9114-2F14BC1DF259}" srcId="{3F4BA3C0-9A6A-424F-873E-96BEC961CC36}" destId="{1C9A94C0-C082-408A-AF7B-2A5134884AD0}" srcOrd="9" destOrd="0" parTransId="{08C5D183-11D6-48CE-A35F-8FD86AF76CE5}" sibTransId="{CBEDCF47-2BF6-405D-837E-DC8ECA47E14A}"/>
    <dgm:cxn modelId="{C9BBCA82-FA0F-474A-B56A-644ABE82BFBC}" type="presOf" srcId="{3F4BA3C0-9A6A-424F-873E-96BEC961CC36}" destId="{955CC50C-D0CB-46EC-9624-3F61A6804939}" srcOrd="0" destOrd="0" presId="urn:microsoft.com/office/officeart/2005/8/layout/vList2"/>
    <dgm:cxn modelId="{E8708983-B4EE-4FD7-B4C4-01E5D8CA4967}" srcId="{2A063DBD-5D07-4C88-9101-A1B1DC13AFF7}" destId="{724E45AC-EE0D-47C4-80AD-25BCC29E96DD}" srcOrd="5" destOrd="0" parTransId="{40C789F0-BDBE-45B4-8682-4367CDE2B8DF}" sibTransId="{0063B1A0-B829-412B-85E9-FE8B77A43463}"/>
    <dgm:cxn modelId="{309B988C-1D51-49C6-8028-71D99074BFAA}" srcId="{3F4BA3C0-9A6A-424F-873E-96BEC961CC36}" destId="{EB56191D-27ED-4BE9-A076-089E2B3D3E33}" srcOrd="5" destOrd="0" parTransId="{72F48BBD-6487-47FB-9ED2-96409E7B9DFA}" sibTransId="{44D9B0C2-95F5-41B8-8853-0339A1C61390}"/>
    <dgm:cxn modelId="{7D1CEF8D-99CA-4B04-8D60-05F76B078FE9}" type="presOf" srcId="{3242F2B3-0681-490D-9C42-5DCF014E48F8}" destId="{82043600-C378-4358-B7BA-DAE1DDCC875D}" srcOrd="0" destOrd="0" presId="urn:microsoft.com/office/officeart/2005/8/layout/vList2"/>
    <dgm:cxn modelId="{FC26F48D-BE6D-4756-99DF-79F65C7112F9}" srcId="{3F4BA3C0-9A6A-424F-873E-96BEC961CC36}" destId="{FF448101-4BDA-424A-9F97-C2E89E8437C2}" srcOrd="6" destOrd="0" parTransId="{784A6441-D462-4DA2-816E-FB00F7833DDA}" sibTransId="{C222CD7B-0B50-48FE-AF5D-E003B8E2E756}"/>
    <dgm:cxn modelId="{D1087192-A49A-4438-A31C-87D801208832}" srcId="{3F4BA3C0-9A6A-424F-873E-96BEC961CC36}" destId="{10B6AB3B-B17E-4606-BDD0-4DD2BEE55C32}" srcOrd="2" destOrd="0" parTransId="{91F2E5B2-D6DF-4AB3-A663-2C4ADE3E6A70}" sibTransId="{7B7A5E26-C955-448F-B133-104CDF736613}"/>
    <dgm:cxn modelId="{5A1EAFA1-3568-419C-B6FF-A0A0DB7B6A0E}" srcId="{3F4BA3C0-9A6A-424F-873E-96BEC961CC36}" destId="{018B0FBC-6C57-4EF7-9B1B-B227DB16E901}" srcOrd="8" destOrd="0" parTransId="{AB208FAC-9631-4678-A617-BDAEE8ABAFE9}" sibTransId="{89741AB9-40AF-411F-982A-41C02EE18B01}"/>
    <dgm:cxn modelId="{9F7608AF-8A92-47EA-90D1-1C1653367159}" type="presOf" srcId="{C7285883-6B9E-4BA6-8FCB-EEA30CB38950}" destId="{D8360701-A164-4C12-931E-AE8C26702692}" srcOrd="0" destOrd="1" presId="urn:microsoft.com/office/officeart/2005/8/layout/vList2"/>
    <dgm:cxn modelId="{FE6B9AB8-562E-4D00-88F3-58C86589974A}" srcId="{878A8B8D-BC8B-4281-8FE3-F8CD1464C076}" destId="{3F4BA3C0-9A6A-424F-873E-96BEC961CC36}" srcOrd="0" destOrd="0" parTransId="{3BF46C8C-6FB9-4DAC-87E6-1EDEAA63DFE0}" sibTransId="{C3B8911E-2A93-4B63-B66B-79CED263769B}"/>
    <dgm:cxn modelId="{0CAE3CCF-4BC2-429E-A511-FA98801BC836}" srcId="{3F4BA3C0-9A6A-424F-873E-96BEC961CC36}" destId="{14910EC2-C280-44B5-9FA9-628DF89E014D}" srcOrd="4" destOrd="0" parTransId="{4537EE3F-CCC6-4976-83B5-F4DBCBC9ED49}" sibTransId="{F7631818-0F13-4046-B0C7-14D8C7A2AC9A}"/>
    <dgm:cxn modelId="{1859E3D4-AB36-43F8-9925-14FCC4A49B9E}" type="presOf" srcId="{2CD46201-9A22-40EC-BE1B-A42E03414DEE}" destId="{A49D21F4-EBE3-4BFB-AEEC-4C6FDA2AE3EE}" srcOrd="0" destOrd="1" presId="urn:microsoft.com/office/officeart/2005/8/layout/vList2"/>
    <dgm:cxn modelId="{FB740AD5-8D6E-4364-9245-6B37DDC8E0BA}" type="presOf" srcId="{F8B48F60-3051-4323-9B29-40091855F547}" destId="{A49D21F4-EBE3-4BFB-AEEC-4C6FDA2AE3EE}" srcOrd="0" destOrd="10" presId="urn:microsoft.com/office/officeart/2005/8/layout/vList2"/>
    <dgm:cxn modelId="{4578CFDF-9415-40A2-9A34-2DA9BDBD1917}" srcId="{3F4BA3C0-9A6A-424F-873E-96BEC961CC36}" destId="{B21DE5DB-BC77-4CC3-BFAF-2F9753A059D5}" srcOrd="0" destOrd="0" parTransId="{DA263333-9494-495C-8947-CAC460B159E0}" sibTransId="{28045C45-CE2C-48ED-8449-CF6F36196195}"/>
    <dgm:cxn modelId="{9472E0E4-641D-448A-82B8-6EB55671215B}" type="presOf" srcId="{B21DE5DB-BC77-4CC3-BFAF-2F9753A059D5}" destId="{A49D21F4-EBE3-4BFB-AEEC-4C6FDA2AE3EE}" srcOrd="0" destOrd="0" presId="urn:microsoft.com/office/officeart/2005/8/layout/vList2"/>
    <dgm:cxn modelId="{3D8BCDE5-AFF0-4060-8637-DDBA9D97D70E}" type="presOf" srcId="{724E45AC-EE0D-47C4-80AD-25BCC29E96DD}" destId="{D8360701-A164-4C12-931E-AE8C26702692}" srcOrd="0" destOrd="5" presId="urn:microsoft.com/office/officeart/2005/8/layout/vList2"/>
    <dgm:cxn modelId="{539F07E6-9A7D-4CFF-B008-04C7E657EC8B}" type="presOf" srcId="{10B6AB3B-B17E-4606-BDD0-4DD2BEE55C32}" destId="{A49D21F4-EBE3-4BFB-AEEC-4C6FDA2AE3EE}" srcOrd="0" destOrd="2" presId="urn:microsoft.com/office/officeart/2005/8/layout/vList2"/>
    <dgm:cxn modelId="{114C3FEB-50C0-4A2A-8BC3-C78105954D98}" srcId="{3242F2B3-0681-490D-9C42-5DCF014E48F8}" destId="{EC6FCF04-312B-43C3-BAD7-A0BA4858C1C5}" srcOrd="0" destOrd="0" parTransId="{0EB1D6AB-B5DD-4172-BEC1-0B131C1494B2}" sibTransId="{0A7D23EC-CAE7-4E83-8C5E-6FB28FE8ACB1}"/>
    <dgm:cxn modelId="{49FE70EE-653C-48A9-B02A-63C24D07C64B}" type="presOf" srcId="{018B0FBC-6C57-4EF7-9B1B-B227DB16E901}" destId="{A49D21F4-EBE3-4BFB-AEEC-4C6FDA2AE3EE}" srcOrd="0" destOrd="8" presId="urn:microsoft.com/office/officeart/2005/8/layout/vList2"/>
    <dgm:cxn modelId="{1EDDEEEE-8FC8-42FB-ABBC-A8B1A694C56A}" type="presOf" srcId="{FF448101-4BDA-424A-9F97-C2E89E8437C2}" destId="{A49D21F4-EBE3-4BFB-AEEC-4C6FDA2AE3EE}" srcOrd="0" destOrd="6" presId="urn:microsoft.com/office/officeart/2005/8/layout/vList2"/>
    <dgm:cxn modelId="{310216F2-8A9B-4259-A185-8EBDB8C9D974}" srcId="{878A8B8D-BC8B-4281-8FE3-F8CD1464C076}" destId="{3242F2B3-0681-490D-9C42-5DCF014E48F8}" srcOrd="2" destOrd="0" parTransId="{258ADDEF-4707-43CA-9E73-462A63E7B0F6}" sibTransId="{4FB9EB71-E3AC-432A-8F6F-6805EC38940A}"/>
    <dgm:cxn modelId="{1F198AFE-BAE1-4A61-9C59-0CAA5954375F}" type="presOf" srcId="{719FDAF3-D15D-4297-B1F0-B18D0B29206D}" destId="{D8360701-A164-4C12-931E-AE8C26702692}" srcOrd="0" destOrd="4" presId="urn:microsoft.com/office/officeart/2005/8/layout/vList2"/>
    <dgm:cxn modelId="{C912B138-E678-48D5-9F7C-4ED6237C7AD5}" type="presParOf" srcId="{5F8C797F-8ADA-452F-BBE8-8CC5AC899942}" destId="{955CC50C-D0CB-46EC-9624-3F61A6804939}" srcOrd="0" destOrd="0" presId="urn:microsoft.com/office/officeart/2005/8/layout/vList2"/>
    <dgm:cxn modelId="{B5B37CA0-A7F2-4360-9A31-8A05ACE9BDC8}" type="presParOf" srcId="{5F8C797F-8ADA-452F-BBE8-8CC5AC899942}" destId="{A49D21F4-EBE3-4BFB-AEEC-4C6FDA2AE3EE}" srcOrd="1" destOrd="0" presId="urn:microsoft.com/office/officeart/2005/8/layout/vList2"/>
    <dgm:cxn modelId="{E4EF9C22-B724-49B1-9DB2-CCDE82F442BD}" type="presParOf" srcId="{5F8C797F-8ADA-452F-BBE8-8CC5AC899942}" destId="{5A0F1FEE-AF21-42C3-8AE1-386D85CF5243}" srcOrd="2" destOrd="0" presId="urn:microsoft.com/office/officeart/2005/8/layout/vList2"/>
    <dgm:cxn modelId="{39F8B89E-4905-4B7B-81D0-FBFA27BEAD0B}" type="presParOf" srcId="{5F8C797F-8ADA-452F-BBE8-8CC5AC899942}" destId="{D8360701-A164-4C12-931E-AE8C26702692}" srcOrd="3" destOrd="0" presId="urn:microsoft.com/office/officeart/2005/8/layout/vList2"/>
    <dgm:cxn modelId="{7F7FCEBB-370F-41C7-8988-A136B7E410AE}" type="presParOf" srcId="{5F8C797F-8ADA-452F-BBE8-8CC5AC899942}" destId="{82043600-C378-4358-B7BA-DAE1DDCC875D}" srcOrd="4" destOrd="0" presId="urn:microsoft.com/office/officeart/2005/8/layout/vList2"/>
    <dgm:cxn modelId="{1AC6209A-6099-43EC-8715-97A62ED07C0C}" type="presParOf" srcId="{5F8C797F-8ADA-452F-BBE8-8CC5AC899942}" destId="{5669EEA0-D106-4A94-99A3-1E0791C7AA7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Convert data from sensor type to </a:t>
          </a:r>
          <a:r>
            <a:rPr lang="en-US" dirty="0" err="1"/>
            <a:t>SenMl</a:t>
          </a:r>
          <a:r>
            <a:rPr lang="en-US" dirty="0"/>
            <a:t> format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 (MQTT topic: </a:t>
          </a:r>
          <a:r>
            <a:rPr lang="it-IT" b="0" dirty="0"/>
            <a:t>"service/&lt;</a:t>
          </a:r>
          <a:r>
            <a:rPr lang="it-IT" b="0" dirty="0" err="1"/>
            <a:t>patient_ID</a:t>
          </a:r>
          <a:r>
            <a:rPr lang="it-IT" b="0" dirty="0"/>
            <a:t>&gt;)</a:t>
          </a:r>
          <a:endParaRPr lang="en-US" dirty="0"/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Adaptor (MQTT topic: </a:t>
          </a:r>
          <a:r>
            <a:rPr lang="it-IT" b="0" dirty="0"/>
            <a:t>"service/&lt;</a:t>
          </a:r>
          <a:r>
            <a:rPr lang="it-IT" b="0" dirty="0" err="1"/>
            <a:t>patient_ID</a:t>
          </a:r>
          <a:r>
            <a:rPr lang="it-IT" b="0" dirty="0"/>
            <a:t>&gt;)</a:t>
          </a:r>
          <a:r>
            <a:rPr lang="en-US" dirty="0"/>
            <a:t> 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9E107173-44C9-49D9-8505-CE20E3C28F33}">
      <dgm:prSet/>
      <dgm:spPr/>
      <dgm:t>
        <a:bodyPr/>
        <a:lstStyle/>
        <a:p>
          <a:r>
            <a:rPr lang="en-US" dirty="0"/>
            <a:t>Location Service (MQTT topic: </a:t>
          </a:r>
          <a:r>
            <a:rPr lang="it-IT" b="0" dirty="0"/>
            <a:t>"service/&lt;</a:t>
          </a:r>
          <a:r>
            <a:rPr lang="it-IT" b="0" dirty="0" err="1"/>
            <a:t>patient_ID</a:t>
          </a:r>
          <a:r>
            <a:rPr lang="it-IT" b="0" dirty="0"/>
            <a:t>&gt;)</a:t>
          </a:r>
          <a:r>
            <a:rPr lang="en-US" dirty="0"/>
            <a:t> </a:t>
          </a:r>
        </a:p>
      </dgm:t>
    </dgm:pt>
    <dgm:pt modelId="{0D4A29A8-615B-4EBD-B70F-885C51E52606}" type="parTrans" cxnId="{CD362091-7302-437F-BEE7-C3F2A297DB35}">
      <dgm:prSet/>
      <dgm:spPr/>
    </dgm:pt>
    <dgm:pt modelId="{B0A60D0D-226E-4128-A196-420ACA60615D}" type="sibTrans" cxnId="{CD362091-7302-437F-BEE7-C3F2A297DB35}">
      <dgm:prSet/>
      <dgm:spPr/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5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5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5">
        <dgm:presLayoutVars>
          <dgm:bulletEnabled val="1"/>
        </dgm:presLayoutVars>
      </dgm:prSet>
      <dgm:spPr/>
    </dgm:pt>
    <dgm:pt modelId="{D90A78B2-F8CB-4AF7-AF77-FE445A38BAE3}" type="pres">
      <dgm:prSet presAssocID="{FE60A273-4136-4D5A-83EA-087F2D5C38A0}" presName="aSpace2" presStyleCnt="0"/>
      <dgm:spPr/>
    </dgm:pt>
    <dgm:pt modelId="{F4135A08-5C30-4A56-BFF2-4811E6642A3E}" type="pres">
      <dgm:prSet presAssocID="{9E107173-44C9-49D9-8505-CE20E3C28F33}" presName="childNode" presStyleLbl="node1" presStyleIdx="3" presStyleCnt="5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CD362091-7302-437F-BEE7-C3F2A297DB35}" srcId="{A14D84CB-80C8-4532-ACFC-888E6FF720E8}" destId="{9E107173-44C9-49D9-8505-CE20E3C28F33}" srcOrd="3" destOrd="0" parTransId="{0D4A29A8-615B-4EBD-B70F-885C51E52606}" sibTransId="{B0A60D0D-226E-4128-A196-420ACA60615D}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EA2CA4A5-90E2-4F11-B058-6B9B226FC2AA}" type="presOf" srcId="{9E107173-44C9-49D9-8505-CE20E3C28F33}" destId="{F4135A08-5C30-4A56-BFF2-4811E6642A3E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DFA69017-258C-48AE-A68E-9BD32ED971D2}" type="presParOf" srcId="{1E69EACE-C612-4199-A885-7316303C97A3}" destId="{D90A78B2-F8CB-4AF7-AF77-FE445A38BAE3}" srcOrd="5" destOrd="0" presId="urn:microsoft.com/office/officeart/2005/8/layout/lProcess2"/>
    <dgm:cxn modelId="{75144201-C259-4396-BF8F-72037F0D4B8F}" type="presParOf" srcId="{1E69EACE-C612-4199-A885-7316303C97A3}" destId="{F4135A08-5C30-4A56-BFF2-4811E6642A3E}" srcOrd="6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3E3784-C616-4B98-8174-446A6651B05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D77360B-A807-4A60-9DB6-FCC3AEAAB384}">
      <dgm:prSet phldrT="[Testo]"/>
      <dgm:spPr/>
      <dgm:t>
        <a:bodyPr/>
        <a:lstStyle/>
        <a:p>
          <a:r>
            <a:rPr lang="en-US" dirty="0"/>
            <a:t>Hearth rate</a:t>
          </a:r>
        </a:p>
      </dgm:t>
    </dgm:pt>
    <dgm:pt modelId="{8F117C94-4D6B-462D-94BF-3E35FCBF8A69}" type="parTrans" cxnId="{859B7BC7-F628-4F23-943F-5CDBF16256D3}">
      <dgm:prSet/>
      <dgm:spPr/>
      <dgm:t>
        <a:bodyPr/>
        <a:lstStyle/>
        <a:p>
          <a:endParaRPr lang="en-US"/>
        </a:p>
      </dgm:t>
    </dgm:pt>
    <dgm:pt modelId="{01354095-3013-4BEA-857F-16450F1962C1}" type="sibTrans" cxnId="{859B7BC7-F628-4F23-943F-5CDBF16256D3}">
      <dgm:prSet/>
      <dgm:spPr/>
      <dgm:t>
        <a:bodyPr/>
        <a:lstStyle/>
        <a:p>
          <a:endParaRPr lang="en-US"/>
        </a:p>
      </dgm:t>
    </dgm:pt>
    <dgm:pt modelId="{D77F53AB-A636-4AE4-9D3A-F26B7E0EBAED}">
      <dgm:prSet phldrT="[Testo]"/>
      <dgm:spPr/>
      <dgm:t>
        <a:bodyPr/>
        <a:lstStyle/>
        <a:p>
          <a:r>
            <a:rPr lang="en-US" dirty="0" err="1"/>
            <a:t>Glucosimeter</a:t>
          </a:r>
          <a:endParaRPr lang="en-US" dirty="0"/>
        </a:p>
      </dgm:t>
    </dgm:pt>
    <dgm:pt modelId="{BCEA52A8-4151-4B3C-8136-B7597717BC93}" type="parTrans" cxnId="{29A93F25-304D-4E85-B9C0-6A56CC24CB8E}">
      <dgm:prSet/>
      <dgm:spPr/>
      <dgm:t>
        <a:bodyPr/>
        <a:lstStyle/>
        <a:p>
          <a:endParaRPr lang="en-US"/>
        </a:p>
      </dgm:t>
    </dgm:pt>
    <dgm:pt modelId="{B3AC9F3C-5FF4-48B9-9EB5-07421B9E7D60}" type="sibTrans" cxnId="{29A93F25-304D-4E85-B9C0-6A56CC24CB8E}">
      <dgm:prSet/>
      <dgm:spPr/>
      <dgm:t>
        <a:bodyPr/>
        <a:lstStyle/>
        <a:p>
          <a:endParaRPr lang="en-US"/>
        </a:p>
      </dgm:t>
    </dgm:pt>
    <dgm:pt modelId="{3FB145D9-4E62-42EF-A5A6-D777A74E4ACC}">
      <dgm:prSet/>
      <dgm:spPr/>
      <dgm:t>
        <a:bodyPr/>
        <a:lstStyle/>
        <a:p>
          <a:r>
            <a:rPr lang="en-US" dirty="0"/>
            <a:t>Airflow sensor</a:t>
          </a:r>
        </a:p>
      </dgm:t>
    </dgm:pt>
    <dgm:pt modelId="{040B5766-6845-4F78-8E1C-7670285CEA8F}" type="parTrans" cxnId="{D9475EC1-40B0-42C1-B9DB-F9DD3130357E}">
      <dgm:prSet/>
      <dgm:spPr/>
      <dgm:t>
        <a:bodyPr/>
        <a:lstStyle/>
        <a:p>
          <a:endParaRPr lang="en-US"/>
        </a:p>
      </dgm:t>
    </dgm:pt>
    <dgm:pt modelId="{EDEB613D-192F-4649-A89B-5C0EE3B6FF29}" type="sibTrans" cxnId="{D9475EC1-40B0-42C1-B9DB-F9DD3130357E}">
      <dgm:prSet/>
      <dgm:spPr/>
      <dgm:t>
        <a:bodyPr/>
        <a:lstStyle/>
        <a:p>
          <a:endParaRPr lang="en-US"/>
        </a:p>
      </dgm:t>
    </dgm:pt>
    <dgm:pt modelId="{F1126FE0-552E-4DEA-A447-D8A6048C15D9}" type="pres">
      <dgm:prSet presAssocID="{7B3E3784-C616-4B98-8174-446A6651B055}" presName="Name0" presStyleCnt="0">
        <dgm:presLayoutVars>
          <dgm:chMax val="7"/>
          <dgm:chPref val="7"/>
          <dgm:dir/>
        </dgm:presLayoutVars>
      </dgm:prSet>
      <dgm:spPr/>
    </dgm:pt>
    <dgm:pt modelId="{82D666CE-F6AF-438A-A042-58508AB88937}" type="pres">
      <dgm:prSet presAssocID="{7B3E3784-C616-4B98-8174-446A6651B055}" presName="Name1" presStyleCnt="0"/>
      <dgm:spPr/>
    </dgm:pt>
    <dgm:pt modelId="{CCD877C7-4B29-4505-9C9C-4C8EC1B1353A}" type="pres">
      <dgm:prSet presAssocID="{7B3E3784-C616-4B98-8174-446A6651B055}" presName="cycle" presStyleCnt="0"/>
      <dgm:spPr/>
    </dgm:pt>
    <dgm:pt modelId="{D6CF9DC4-F178-43F9-8CE6-0260D6D967C7}" type="pres">
      <dgm:prSet presAssocID="{7B3E3784-C616-4B98-8174-446A6651B055}" presName="srcNode" presStyleLbl="node1" presStyleIdx="0" presStyleCnt="3"/>
      <dgm:spPr/>
    </dgm:pt>
    <dgm:pt modelId="{77157FE6-BC07-45C7-A2DD-700D50C268F1}" type="pres">
      <dgm:prSet presAssocID="{7B3E3784-C616-4B98-8174-446A6651B055}" presName="conn" presStyleLbl="parChTrans1D2" presStyleIdx="0" presStyleCnt="1"/>
      <dgm:spPr/>
    </dgm:pt>
    <dgm:pt modelId="{22A665A4-A005-4469-949E-01DDB147BAA2}" type="pres">
      <dgm:prSet presAssocID="{7B3E3784-C616-4B98-8174-446A6651B055}" presName="extraNode" presStyleLbl="node1" presStyleIdx="0" presStyleCnt="3"/>
      <dgm:spPr/>
    </dgm:pt>
    <dgm:pt modelId="{1465DF48-8091-46EE-8E7A-D7245FBBD8C2}" type="pres">
      <dgm:prSet presAssocID="{7B3E3784-C616-4B98-8174-446A6651B055}" presName="dstNode" presStyleLbl="node1" presStyleIdx="0" presStyleCnt="3"/>
      <dgm:spPr/>
    </dgm:pt>
    <dgm:pt modelId="{8D3E8799-2690-4133-AC7C-9BD1C3B94DB1}" type="pres">
      <dgm:prSet presAssocID="{AD77360B-A807-4A60-9DB6-FCC3AEAAB384}" presName="text_1" presStyleLbl="node1" presStyleIdx="0" presStyleCnt="3">
        <dgm:presLayoutVars>
          <dgm:bulletEnabled val="1"/>
        </dgm:presLayoutVars>
      </dgm:prSet>
      <dgm:spPr/>
    </dgm:pt>
    <dgm:pt modelId="{FD05677C-62DC-401F-A49D-48A961D4358C}" type="pres">
      <dgm:prSet presAssocID="{AD77360B-A807-4A60-9DB6-FCC3AEAAB384}" presName="accent_1" presStyleCnt="0"/>
      <dgm:spPr/>
    </dgm:pt>
    <dgm:pt modelId="{D44FC083-5025-4604-A664-545A9DC5144D}" type="pres">
      <dgm:prSet presAssocID="{AD77360B-A807-4A60-9DB6-FCC3AEAAB384}" presName="accentRepeatNode" presStyleLbl="solidFgAcc1" presStyleIdx="0" presStyleCnt="3"/>
      <dgm:spPr/>
    </dgm:pt>
    <dgm:pt modelId="{DA5EC742-E1A7-4211-98F8-90AD157651F8}" type="pres">
      <dgm:prSet presAssocID="{D77F53AB-A636-4AE4-9D3A-F26B7E0EBAED}" presName="text_2" presStyleLbl="node1" presStyleIdx="1" presStyleCnt="3" custLinFactNeighborX="243">
        <dgm:presLayoutVars>
          <dgm:bulletEnabled val="1"/>
        </dgm:presLayoutVars>
      </dgm:prSet>
      <dgm:spPr/>
    </dgm:pt>
    <dgm:pt modelId="{0436EC8D-AB08-43C4-9C37-E967C1891516}" type="pres">
      <dgm:prSet presAssocID="{D77F53AB-A636-4AE4-9D3A-F26B7E0EBAED}" presName="accent_2" presStyleCnt="0"/>
      <dgm:spPr/>
    </dgm:pt>
    <dgm:pt modelId="{C9F9EA39-0155-43D9-B9BF-C2F74B2C122D}" type="pres">
      <dgm:prSet presAssocID="{D77F53AB-A636-4AE4-9D3A-F26B7E0EBAED}" presName="accentRepeatNode" presStyleLbl="solidFgAcc1" presStyleIdx="1" presStyleCnt="3"/>
      <dgm:spPr/>
    </dgm:pt>
    <dgm:pt modelId="{85586D8E-D007-4CC8-B2C4-13FE686A2616}" type="pres">
      <dgm:prSet presAssocID="{3FB145D9-4E62-42EF-A5A6-D777A74E4ACC}" presName="text_3" presStyleLbl="node1" presStyleIdx="2" presStyleCnt="3">
        <dgm:presLayoutVars>
          <dgm:bulletEnabled val="1"/>
        </dgm:presLayoutVars>
      </dgm:prSet>
      <dgm:spPr/>
    </dgm:pt>
    <dgm:pt modelId="{AB649F8E-BEBD-41BD-AEDA-9C5381696367}" type="pres">
      <dgm:prSet presAssocID="{3FB145D9-4E62-42EF-A5A6-D777A74E4ACC}" presName="accent_3" presStyleCnt="0"/>
      <dgm:spPr/>
    </dgm:pt>
    <dgm:pt modelId="{8C873F28-6CB9-4167-9651-203A41FA625C}" type="pres">
      <dgm:prSet presAssocID="{3FB145D9-4E62-42EF-A5A6-D777A74E4ACC}" presName="accentRepeatNode" presStyleLbl="solidFgAcc1" presStyleIdx="2" presStyleCnt="3"/>
      <dgm:spPr/>
    </dgm:pt>
  </dgm:ptLst>
  <dgm:cxnLst>
    <dgm:cxn modelId="{01FC1407-69C1-43EE-A66B-BD4254DD08C3}" type="presOf" srcId="{01354095-3013-4BEA-857F-16450F1962C1}" destId="{77157FE6-BC07-45C7-A2DD-700D50C268F1}" srcOrd="0" destOrd="0" presId="urn:microsoft.com/office/officeart/2008/layout/VerticalCurvedList"/>
    <dgm:cxn modelId="{53EB531B-004E-4C16-9FD7-C0C2F1C367DE}" type="presOf" srcId="{D77F53AB-A636-4AE4-9D3A-F26B7E0EBAED}" destId="{DA5EC742-E1A7-4211-98F8-90AD157651F8}" srcOrd="0" destOrd="0" presId="urn:microsoft.com/office/officeart/2008/layout/VerticalCurvedList"/>
    <dgm:cxn modelId="{29A93F25-304D-4E85-B9C0-6A56CC24CB8E}" srcId="{7B3E3784-C616-4B98-8174-446A6651B055}" destId="{D77F53AB-A636-4AE4-9D3A-F26B7E0EBAED}" srcOrd="1" destOrd="0" parTransId="{BCEA52A8-4151-4B3C-8136-B7597717BC93}" sibTransId="{B3AC9F3C-5FF4-48B9-9EB5-07421B9E7D60}"/>
    <dgm:cxn modelId="{46E73574-C693-49F9-AE0C-BE3E159AE480}" type="presOf" srcId="{3FB145D9-4E62-42EF-A5A6-D777A74E4ACC}" destId="{85586D8E-D007-4CC8-B2C4-13FE686A2616}" srcOrd="0" destOrd="0" presId="urn:microsoft.com/office/officeart/2008/layout/VerticalCurvedList"/>
    <dgm:cxn modelId="{D9475EC1-40B0-42C1-B9DB-F9DD3130357E}" srcId="{7B3E3784-C616-4B98-8174-446A6651B055}" destId="{3FB145D9-4E62-42EF-A5A6-D777A74E4ACC}" srcOrd="2" destOrd="0" parTransId="{040B5766-6845-4F78-8E1C-7670285CEA8F}" sibTransId="{EDEB613D-192F-4649-A89B-5C0EE3B6FF29}"/>
    <dgm:cxn modelId="{859B7BC7-F628-4F23-943F-5CDBF16256D3}" srcId="{7B3E3784-C616-4B98-8174-446A6651B055}" destId="{AD77360B-A807-4A60-9DB6-FCC3AEAAB384}" srcOrd="0" destOrd="0" parTransId="{8F117C94-4D6B-462D-94BF-3E35FCBF8A69}" sibTransId="{01354095-3013-4BEA-857F-16450F1962C1}"/>
    <dgm:cxn modelId="{0536E8CB-B9CF-4E18-9E76-67D83ED962F2}" type="presOf" srcId="{AD77360B-A807-4A60-9DB6-FCC3AEAAB384}" destId="{8D3E8799-2690-4133-AC7C-9BD1C3B94DB1}" srcOrd="0" destOrd="0" presId="urn:microsoft.com/office/officeart/2008/layout/VerticalCurvedList"/>
    <dgm:cxn modelId="{14C1EFFD-B590-4E4E-A962-AE011D6D530C}" type="presOf" srcId="{7B3E3784-C616-4B98-8174-446A6651B055}" destId="{F1126FE0-552E-4DEA-A447-D8A6048C15D9}" srcOrd="0" destOrd="0" presId="urn:microsoft.com/office/officeart/2008/layout/VerticalCurvedList"/>
    <dgm:cxn modelId="{D9E19BA4-6985-4C8C-843A-EB9F796D808E}" type="presParOf" srcId="{F1126FE0-552E-4DEA-A447-D8A6048C15D9}" destId="{82D666CE-F6AF-438A-A042-58508AB88937}" srcOrd="0" destOrd="0" presId="urn:microsoft.com/office/officeart/2008/layout/VerticalCurvedList"/>
    <dgm:cxn modelId="{37610BBA-9BC6-4869-9644-E3CF6D4EE427}" type="presParOf" srcId="{82D666CE-F6AF-438A-A042-58508AB88937}" destId="{CCD877C7-4B29-4505-9C9C-4C8EC1B1353A}" srcOrd="0" destOrd="0" presId="urn:microsoft.com/office/officeart/2008/layout/VerticalCurvedList"/>
    <dgm:cxn modelId="{A0E802F1-117B-4D9D-BCD1-43DF702198B9}" type="presParOf" srcId="{CCD877C7-4B29-4505-9C9C-4C8EC1B1353A}" destId="{D6CF9DC4-F178-43F9-8CE6-0260D6D967C7}" srcOrd="0" destOrd="0" presId="urn:microsoft.com/office/officeart/2008/layout/VerticalCurvedList"/>
    <dgm:cxn modelId="{CFC191F4-D974-4DBC-96F5-BD3A2976F48A}" type="presParOf" srcId="{CCD877C7-4B29-4505-9C9C-4C8EC1B1353A}" destId="{77157FE6-BC07-45C7-A2DD-700D50C268F1}" srcOrd="1" destOrd="0" presId="urn:microsoft.com/office/officeart/2008/layout/VerticalCurvedList"/>
    <dgm:cxn modelId="{A8A75B37-DED9-45E1-9BCD-7F3CA9B899D8}" type="presParOf" srcId="{CCD877C7-4B29-4505-9C9C-4C8EC1B1353A}" destId="{22A665A4-A005-4469-949E-01DDB147BAA2}" srcOrd="2" destOrd="0" presId="urn:microsoft.com/office/officeart/2008/layout/VerticalCurvedList"/>
    <dgm:cxn modelId="{7AA15471-C4B6-4907-99CB-5A873D818824}" type="presParOf" srcId="{CCD877C7-4B29-4505-9C9C-4C8EC1B1353A}" destId="{1465DF48-8091-46EE-8E7A-D7245FBBD8C2}" srcOrd="3" destOrd="0" presId="urn:microsoft.com/office/officeart/2008/layout/VerticalCurvedList"/>
    <dgm:cxn modelId="{2BA8313E-D392-49EE-B551-4F7C09E9C434}" type="presParOf" srcId="{82D666CE-F6AF-438A-A042-58508AB88937}" destId="{8D3E8799-2690-4133-AC7C-9BD1C3B94DB1}" srcOrd="1" destOrd="0" presId="urn:microsoft.com/office/officeart/2008/layout/VerticalCurvedList"/>
    <dgm:cxn modelId="{486CE233-F614-4842-B2E9-DE3F44BECE37}" type="presParOf" srcId="{82D666CE-F6AF-438A-A042-58508AB88937}" destId="{FD05677C-62DC-401F-A49D-48A961D4358C}" srcOrd="2" destOrd="0" presId="urn:microsoft.com/office/officeart/2008/layout/VerticalCurvedList"/>
    <dgm:cxn modelId="{8BACCBF3-F307-47FF-B6E1-D31B10B2404C}" type="presParOf" srcId="{FD05677C-62DC-401F-A49D-48A961D4358C}" destId="{D44FC083-5025-4604-A664-545A9DC5144D}" srcOrd="0" destOrd="0" presId="urn:microsoft.com/office/officeart/2008/layout/VerticalCurvedList"/>
    <dgm:cxn modelId="{2D62545F-A4DA-405B-9EA9-A7F758E05FB5}" type="presParOf" srcId="{82D666CE-F6AF-438A-A042-58508AB88937}" destId="{DA5EC742-E1A7-4211-98F8-90AD157651F8}" srcOrd="3" destOrd="0" presId="urn:microsoft.com/office/officeart/2008/layout/VerticalCurvedList"/>
    <dgm:cxn modelId="{90948226-9F72-4FCD-85A5-B16243610AD0}" type="presParOf" srcId="{82D666CE-F6AF-438A-A042-58508AB88937}" destId="{0436EC8D-AB08-43C4-9C37-E967C1891516}" srcOrd="4" destOrd="0" presId="urn:microsoft.com/office/officeart/2008/layout/VerticalCurvedList"/>
    <dgm:cxn modelId="{148BD97D-53D6-400F-B098-431011B51ECB}" type="presParOf" srcId="{0436EC8D-AB08-43C4-9C37-E967C1891516}" destId="{C9F9EA39-0155-43D9-B9BF-C2F74B2C122D}" srcOrd="0" destOrd="0" presId="urn:microsoft.com/office/officeart/2008/layout/VerticalCurvedList"/>
    <dgm:cxn modelId="{AB14A999-C69F-445C-B043-9B665A00E3BB}" type="presParOf" srcId="{82D666CE-F6AF-438A-A042-58508AB88937}" destId="{85586D8E-D007-4CC8-B2C4-13FE686A2616}" srcOrd="5" destOrd="0" presId="urn:microsoft.com/office/officeart/2008/layout/VerticalCurvedList"/>
    <dgm:cxn modelId="{5D1B78B5-35BF-471A-8229-83985329F28C}" type="presParOf" srcId="{82D666CE-F6AF-438A-A042-58508AB88937}" destId="{AB649F8E-BEBD-41BD-AEDA-9C5381696367}" srcOrd="6" destOrd="0" presId="urn:microsoft.com/office/officeart/2008/layout/VerticalCurvedList"/>
    <dgm:cxn modelId="{9A62DC3D-E9BF-45B9-94DB-99808BEEFE1E}" type="presParOf" srcId="{AB649F8E-BEBD-41BD-AEDA-9C5381696367}" destId="{8C873F28-6CB9-4167-9651-203A41FA625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4379936A-E3CF-4CD9-8D12-5F1DE0968B6F}">
      <dgm:prSet phldrT="[Testo]"/>
      <dgm:spPr/>
      <dgm:t>
        <a:bodyPr/>
        <a:lstStyle/>
        <a:p>
          <a:r>
            <a:rPr lang="en-US" dirty="0"/>
            <a:t>Telegram Bot</a:t>
          </a:r>
        </a:p>
      </dgm:t>
    </dgm:pt>
    <dgm:pt modelId="{00A909C9-7611-4F16-BA92-03205D93C6D0}" type="parTrans" cxnId="{63F9AFCF-5A00-4B3E-80EB-BC3A01AD47B0}">
      <dgm:prSet/>
      <dgm:spPr/>
      <dgm:t>
        <a:bodyPr/>
        <a:lstStyle/>
        <a:p>
          <a:endParaRPr lang="en-US"/>
        </a:p>
      </dgm:t>
    </dgm:pt>
    <dgm:pt modelId="{F2BE2C0E-96E5-4042-A970-16DF4997A5E6}" type="sibTrans" cxnId="{63F9AFCF-5A00-4B3E-80EB-BC3A01AD47B0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Critical Alert to clinician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9D7ED9C9-9258-49B3-8BFC-B30381CE986D}">
      <dgm:prSet phldrT="[Testo]"/>
      <dgm:spPr/>
      <dgm:t>
        <a:bodyPr/>
        <a:lstStyle/>
        <a:p>
          <a:r>
            <a:rPr lang="en-US" dirty="0"/>
            <a:t>Critical Alert to clinics</a:t>
          </a:r>
        </a:p>
      </dgm:t>
    </dgm:pt>
    <dgm:pt modelId="{B3CBC967-B399-4F48-8EC8-DCA24A3B6259}" type="parTrans" cxnId="{6F5F5D60-5278-41F1-89AC-7FF11A5311B7}">
      <dgm:prSet/>
      <dgm:spPr/>
      <dgm:t>
        <a:bodyPr/>
        <a:lstStyle/>
        <a:p>
          <a:endParaRPr lang="en-US"/>
        </a:p>
      </dgm:t>
    </dgm:pt>
    <dgm:pt modelId="{7E44F031-AD44-4F32-905D-5FF2D46B4606}" type="sibTrans" cxnId="{6F5F5D60-5278-41F1-89AC-7FF11A5311B7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Device Connector (MQTT topic: </a:t>
          </a:r>
          <a:r>
            <a:rPr lang="it-IT" b="0" dirty="0"/>
            <a:t>"service/&lt;</a:t>
          </a:r>
          <a:r>
            <a:rPr lang="it-IT" b="0" dirty="0" err="1"/>
            <a:t>patient_ID</a:t>
          </a:r>
          <a:r>
            <a:rPr lang="it-IT" b="0" dirty="0"/>
            <a:t>&gt;)</a:t>
          </a:r>
          <a:endParaRPr lang="en-US" dirty="0"/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/>
            <a:t>Location Service (REST)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C684D140-B688-4A4C-9552-B1BC8CB26140}">
      <dgm:prSet phldrT="[Testo]"/>
      <dgm:spPr/>
      <dgm:t>
        <a:bodyPr/>
        <a:lstStyle/>
        <a:p>
          <a:r>
            <a:rPr lang="en-US" dirty="0"/>
            <a:t>Clinic’s Client (MQTT topic: </a:t>
          </a:r>
          <a:r>
            <a:rPr lang="it-IT" b="0" dirty="0"/>
            <a:t>"</a:t>
          </a:r>
          <a:r>
            <a:rPr lang="it-IT" b="0" dirty="0" err="1"/>
            <a:t>alert</a:t>
          </a:r>
          <a:r>
            <a:rPr lang="it-IT" b="0" dirty="0"/>
            <a:t>/&lt;</a:t>
          </a:r>
          <a:r>
            <a:rPr lang="it-IT" b="0" dirty="0" err="1"/>
            <a:t>clinic_id</a:t>
          </a:r>
          <a:r>
            <a:rPr lang="it-IT" b="0" dirty="0"/>
            <a:t>&gt;"</a:t>
          </a:r>
          <a:endParaRPr lang="en-US" dirty="0"/>
        </a:p>
      </dgm:t>
    </dgm:pt>
    <dgm:pt modelId="{64D115FC-83BB-4085-AB07-18BB5E7764A0}" type="parTrans" cxnId="{987A8228-FFF1-4DF8-B217-86AC8372C111}">
      <dgm:prSet/>
      <dgm:spPr/>
      <dgm:t>
        <a:bodyPr/>
        <a:lstStyle/>
        <a:p>
          <a:endParaRPr lang="en-US"/>
        </a:p>
      </dgm:t>
    </dgm:pt>
    <dgm:pt modelId="{0BC36413-2FB7-48E2-8695-4F2AB7EA8E0B}" type="sibTrans" cxnId="{987A8228-FFF1-4DF8-B217-86AC8372C111}">
      <dgm:prSet/>
      <dgm:spPr/>
      <dgm:t>
        <a:bodyPr/>
        <a:lstStyle/>
        <a:p>
          <a:endParaRPr lang="en-US"/>
        </a:p>
      </dgm:t>
    </dgm:pt>
    <dgm:pt modelId="{6824B25A-B9BA-4B00-A0D2-04AD991A3AA6}">
      <dgm:prSet/>
      <dgm:spPr/>
      <dgm:t>
        <a:bodyPr/>
        <a:lstStyle/>
        <a:p>
          <a:r>
            <a:rPr lang="en-US"/>
            <a:t>Personal Alert</a:t>
          </a:r>
          <a:endParaRPr lang="en-US" dirty="0"/>
        </a:p>
      </dgm:t>
    </dgm:pt>
    <dgm:pt modelId="{D9206141-AE98-4AF5-84E5-9C58947591D0}" type="parTrans" cxnId="{D587B26A-C839-47E9-990B-157F7D897493}">
      <dgm:prSet/>
      <dgm:spPr/>
      <dgm:t>
        <a:bodyPr/>
        <a:lstStyle/>
        <a:p>
          <a:endParaRPr lang="en-US"/>
        </a:p>
      </dgm:t>
    </dgm:pt>
    <dgm:pt modelId="{C2E9FF58-2DB7-442F-B18D-413DA1702951}" type="sibTrans" cxnId="{D587B26A-C839-47E9-990B-157F7D897493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8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8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14CC9EC3-0AE2-40C2-A680-AF8778E9ABF0}" type="pres">
      <dgm:prSet presAssocID="{4379936A-E3CF-4CD9-8D12-5F1DE0968B6F}" presName="childNode" presStyleLbl="node1" presStyleIdx="2" presStyleCnt="8">
        <dgm:presLayoutVars>
          <dgm:bulletEnabled val="1"/>
        </dgm:presLayoutVars>
      </dgm:prSet>
      <dgm:spPr/>
    </dgm:pt>
    <dgm:pt modelId="{27A71137-A108-4B3A-AAF0-E0D84AF5B032}" type="pres">
      <dgm:prSet presAssocID="{4379936A-E3CF-4CD9-8D12-5F1DE0968B6F}" presName="aSpace2" presStyleCnt="0"/>
      <dgm:spPr/>
    </dgm:pt>
    <dgm:pt modelId="{EFDFFDC3-94EE-4F4E-903E-682CD7A88EBB}" type="pres">
      <dgm:prSet presAssocID="{C684D140-B688-4A4C-9552-B1BC8CB26140}" presName="childNode" presStyleLbl="node1" presStyleIdx="3" presStyleCnt="8">
        <dgm:presLayoutVars>
          <dgm:bulletEnabled val="1"/>
        </dgm:presLayoutVars>
      </dgm:prSet>
      <dgm:spPr/>
    </dgm:pt>
    <dgm:pt modelId="{241D305C-3A95-4835-9861-B5B88CE28BDA}" type="pres">
      <dgm:prSet presAssocID="{C684D140-B688-4A4C-9552-B1BC8CB26140}" presName="aSpace2" presStyleCnt="0"/>
      <dgm:spPr/>
    </dgm:pt>
    <dgm:pt modelId="{22673371-1E49-4CF7-AB68-62EF6E2F4B4D}" type="pres">
      <dgm:prSet presAssocID="{FE60A273-4136-4D5A-83EA-087F2D5C38A0}" presName="childNode" presStyleLbl="node1" presStyleIdx="4" presStyleCnt="8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5" presStyleCnt="8">
        <dgm:presLayoutVars>
          <dgm:bulletEnabled val="1"/>
        </dgm:presLayoutVars>
      </dgm:prSet>
      <dgm:spPr/>
    </dgm:pt>
    <dgm:pt modelId="{D49221E6-EF0F-4FB8-BD48-3122AF6144C9}" type="pres">
      <dgm:prSet presAssocID="{1EF54578-7704-4550-9D39-EC1B8CA79762}" presName="aSpace2" presStyleCnt="0"/>
      <dgm:spPr/>
    </dgm:pt>
    <dgm:pt modelId="{E98E8672-74B1-4244-92E4-2D2E08DB8CC4}" type="pres">
      <dgm:prSet presAssocID="{9D7ED9C9-9258-49B3-8BFC-B30381CE986D}" presName="childNode" presStyleLbl="node1" presStyleIdx="6" presStyleCnt="8">
        <dgm:presLayoutVars>
          <dgm:bulletEnabled val="1"/>
        </dgm:presLayoutVars>
      </dgm:prSet>
      <dgm:spPr/>
    </dgm:pt>
    <dgm:pt modelId="{E885D475-B797-4B20-B31A-A9F46C11635D}" type="pres">
      <dgm:prSet presAssocID="{9D7ED9C9-9258-49B3-8BFC-B30381CE986D}" presName="aSpace2" presStyleCnt="0"/>
      <dgm:spPr/>
    </dgm:pt>
    <dgm:pt modelId="{06A4DE60-7FA2-4BFD-B436-CF39837A2E48}" type="pres">
      <dgm:prSet presAssocID="{6824B25A-B9BA-4B00-A0D2-04AD991A3AA6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E67C980E-8688-4CAF-88E7-AA0BBE363733}" type="presOf" srcId="{C684D140-B688-4A4C-9552-B1BC8CB26140}" destId="{EFDFFDC3-94EE-4F4E-903E-682CD7A88EBB}" srcOrd="0" destOrd="0" presId="urn:microsoft.com/office/officeart/2005/8/layout/lProcess2"/>
    <dgm:cxn modelId="{67B75E19-4F61-4C5A-88B7-D2F6F5AD02DC}" type="presOf" srcId="{6824B25A-B9BA-4B00-A0D2-04AD991A3AA6}" destId="{06A4DE60-7FA2-4BFD-B436-CF39837A2E48}" srcOrd="0" destOrd="0" presId="urn:microsoft.com/office/officeart/2005/8/layout/lProcess2"/>
    <dgm:cxn modelId="{987A8228-FFF1-4DF8-B217-86AC8372C111}" srcId="{A14D84CB-80C8-4532-ACFC-888E6FF720E8}" destId="{C684D140-B688-4A4C-9552-B1BC8CB26140}" srcOrd="3" destOrd="0" parTransId="{64D115FC-83BB-4085-AB07-18BB5E7764A0}" sibTransId="{0BC36413-2FB7-48E2-8695-4F2AB7EA8E0B}"/>
    <dgm:cxn modelId="{6F5F5D60-5278-41F1-89AC-7FF11A5311B7}" srcId="{A41D68BB-C3C1-4ED2-A238-C30EAB374334}" destId="{9D7ED9C9-9258-49B3-8BFC-B30381CE986D}" srcOrd="1" destOrd="0" parTransId="{B3CBC967-B399-4F48-8EC8-DCA24A3B6259}" sibTransId="{7E44F031-AD44-4F32-905D-5FF2D46B4606}"/>
    <dgm:cxn modelId="{E5D8DD63-EA09-4117-A0A7-EF0BD00D704B}" type="presOf" srcId="{9D7ED9C9-9258-49B3-8BFC-B30381CE986D}" destId="{E98E8672-74B1-4244-92E4-2D2E08DB8CC4}" srcOrd="0" destOrd="0" presId="urn:microsoft.com/office/officeart/2005/8/layout/lProcess2"/>
    <dgm:cxn modelId="{D587B26A-C839-47E9-990B-157F7D897493}" srcId="{A41D68BB-C3C1-4ED2-A238-C30EAB374334}" destId="{6824B25A-B9BA-4B00-A0D2-04AD991A3AA6}" srcOrd="2" destOrd="0" parTransId="{D9206141-AE98-4AF5-84E5-9C58947591D0}" sibTransId="{C2E9FF58-2DB7-442F-B18D-413DA1702951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DFEAF559-C4A0-44E7-A55E-3AFDFEA3580E}" type="presOf" srcId="{4379936A-E3CF-4CD9-8D12-5F1DE0968B6F}" destId="{14CC9EC3-0AE2-40C2-A680-AF8778E9ABF0}" srcOrd="0" destOrd="0" presId="urn:microsoft.com/office/officeart/2005/8/layout/lProcess2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63F9AFCF-5A00-4B3E-80EB-BC3A01AD47B0}" srcId="{A14D84CB-80C8-4532-ACFC-888E6FF720E8}" destId="{4379936A-E3CF-4CD9-8D12-5F1DE0968B6F}" srcOrd="2" destOrd="0" parTransId="{00A909C9-7611-4F16-BA92-03205D93C6D0}" sibTransId="{F2BE2C0E-96E5-4042-A970-16DF4997A5E6}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4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ED9F0AD7-5D1D-442A-896D-6ACD743CEBD6}" type="presParOf" srcId="{1E69EACE-C612-4199-A885-7316303C97A3}" destId="{14CC9EC3-0AE2-40C2-A680-AF8778E9ABF0}" srcOrd="4" destOrd="0" presId="urn:microsoft.com/office/officeart/2005/8/layout/lProcess2"/>
    <dgm:cxn modelId="{F03A5352-3537-4F58-B72E-FB53C26DF3DB}" type="presParOf" srcId="{1E69EACE-C612-4199-A885-7316303C97A3}" destId="{27A71137-A108-4B3A-AAF0-E0D84AF5B032}" srcOrd="5" destOrd="0" presId="urn:microsoft.com/office/officeart/2005/8/layout/lProcess2"/>
    <dgm:cxn modelId="{F1338572-69BA-411B-BCD2-9A49D8B9BB2C}" type="presParOf" srcId="{1E69EACE-C612-4199-A885-7316303C97A3}" destId="{EFDFFDC3-94EE-4F4E-903E-682CD7A88EBB}" srcOrd="6" destOrd="0" presId="urn:microsoft.com/office/officeart/2005/8/layout/lProcess2"/>
    <dgm:cxn modelId="{7EB42BAE-13CF-479A-92DC-21B60E5E80BA}" type="presParOf" srcId="{1E69EACE-C612-4199-A885-7316303C97A3}" destId="{241D305C-3A95-4835-9861-B5B88CE28BDA}" srcOrd="7" destOrd="0" presId="urn:microsoft.com/office/officeart/2005/8/layout/lProcess2"/>
    <dgm:cxn modelId="{407B2B3F-3B01-469D-A9E8-A4FB89B639B1}" type="presParOf" srcId="{1E69EACE-C612-4199-A885-7316303C97A3}" destId="{22673371-1E49-4CF7-AB68-62EF6E2F4B4D}" srcOrd="8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67577577-3644-4822-ACA1-81F60C16300D}" type="presParOf" srcId="{1BB2AE7A-CD26-4C29-B725-7F9CF188EECA}" destId="{D49221E6-EF0F-4FB8-BD48-3122AF6144C9}" srcOrd="1" destOrd="0" presId="urn:microsoft.com/office/officeart/2005/8/layout/lProcess2"/>
    <dgm:cxn modelId="{552347E3-8292-4568-BE3D-AB85A45C4556}" type="presParOf" srcId="{1BB2AE7A-CD26-4C29-B725-7F9CF188EECA}" destId="{E98E8672-74B1-4244-92E4-2D2E08DB8CC4}" srcOrd="2" destOrd="0" presId="urn:microsoft.com/office/officeart/2005/8/layout/lProcess2"/>
    <dgm:cxn modelId="{15779905-4D84-455E-9E1F-915C0D50448B}" type="presParOf" srcId="{1BB2AE7A-CD26-4C29-B725-7F9CF188EECA}" destId="{E885D475-B797-4B20-B31A-A9F46C11635D}" srcOrd="3" destOrd="0" presId="urn:microsoft.com/office/officeart/2005/8/layout/lProcess2"/>
    <dgm:cxn modelId="{2246338F-0068-409B-AA33-7A0B8E32E082}" type="presParOf" srcId="{1BB2AE7A-CD26-4C29-B725-7F9CF188EECA}" destId="{06A4DE60-7FA2-4BFD-B436-CF39837A2E4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823909B-58F2-44BB-874B-115DA36EF868}" type="doc">
      <dgm:prSet loTypeId="urn:microsoft.com/office/officeart/2005/8/layout/hierarchy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D77AF81-D49D-4F8F-9861-EFCB4FB0D25C}">
      <dgm:prSet phldrT="[Testo]"/>
      <dgm:spPr/>
      <dgm:t>
        <a:bodyPr/>
        <a:lstStyle/>
        <a:p>
          <a:r>
            <a:rPr lang="en-US" dirty="0"/>
            <a:t>Critical Alert</a:t>
          </a:r>
        </a:p>
      </dgm:t>
    </dgm:pt>
    <dgm:pt modelId="{D107F865-FD17-4383-AFFA-C93AB02BD28E}" type="parTrans" cxnId="{C3CAE417-319D-4204-85D4-D8E30EC71639}">
      <dgm:prSet/>
      <dgm:spPr/>
      <dgm:t>
        <a:bodyPr/>
        <a:lstStyle/>
        <a:p>
          <a:endParaRPr lang="en-US"/>
        </a:p>
      </dgm:t>
    </dgm:pt>
    <dgm:pt modelId="{BA6B4CC0-8B73-4191-A3C9-795893AD2771}" type="sibTrans" cxnId="{C3CAE417-319D-4204-85D4-D8E30EC71639}">
      <dgm:prSet/>
      <dgm:spPr/>
      <dgm:t>
        <a:bodyPr/>
        <a:lstStyle/>
        <a:p>
          <a:endParaRPr lang="en-US"/>
        </a:p>
      </dgm:t>
    </dgm:pt>
    <dgm:pt modelId="{58013CEB-C504-480C-9520-F4AA3FD4D483}">
      <dgm:prSet phldrT="[Testo]"/>
      <dgm:spPr/>
      <dgm:t>
        <a:bodyPr/>
        <a:lstStyle/>
        <a:p>
          <a:r>
            <a:rPr lang="en-US" dirty="0"/>
            <a:t>Send message to the clinician</a:t>
          </a:r>
        </a:p>
        <a:p>
          <a:endParaRPr lang="en-US" dirty="0"/>
        </a:p>
        <a:p>
          <a:endParaRPr lang="en-US" dirty="0"/>
        </a:p>
      </dgm:t>
    </dgm:pt>
    <dgm:pt modelId="{1E08EF47-E159-4A0C-AD32-7DC77E465E7A}" type="parTrans" cxnId="{34343158-53AC-4A05-B6E6-EAB64749E6D1}">
      <dgm:prSet/>
      <dgm:spPr/>
      <dgm:t>
        <a:bodyPr/>
        <a:lstStyle/>
        <a:p>
          <a:endParaRPr lang="en-US"/>
        </a:p>
      </dgm:t>
    </dgm:pt>
    <dgm:pt modelId="{E35E4B0C-589C-45DC-91D9-45522B49529A}" type="sibTrans" cxnId="{34343158-53AC-4A05-B6E6-EAB64749E6D1}">
      <dgm:prSet/>
      <dgm:spPr/>
      <dgm:t>
        <a:bodyPr/>
        <a:lstStyle/>
        <a:p>
          <a:endParaRPr lang="en-US"/>
        </a:p>
      </dgm:t>
    </dgm:pt>
    <dgm:pt modelId="{BFB4E127-08BB-4816-B044-36123032DF91}">
      <dgm:prSet phldrT="[Testo]"/>
      <dgm:spPr/>
      <dgm:t>
        <a:bodyPr/>
        <a:lstStyle/>
        <a:p>
          <a:r>
            <a:rPr lang="en-US" dirty="0"/>
            <a:t>Send message to the clinic</a:t>
          </a:r>
        </a:p>
        <a:p>
          <a:endParaRPr lang="en-US" dirty="0"/>
        </a:p>
        <a:p>
          <a:endParaRPr lang="en-US" dirty="0"/>
        </a:p>
      </dgm:t>
    </dgm:pt>
    <dgm:pt modelId="{95DD125F-F6D2-4402-987C-8FFAA59EEF9B}" type="parTrans" cxnId="{F811326E-68E3-4B2D-86EF-8470E2E3C03F}">
      <dgm:prSet/>
      <dgm:spPr/>
      <dgm:t>
        <a:bodyPr/>
        <a:lstStyle/>
        <a:p>
          <a:endParaRPr lang="en-US"/>
        </a:p>
      </dgm:t>
    </dgm:pt>
    <dgm:pt modelId="{16FB76D3-97F0-48FE-9318-E12AFCD2AD22}" type="sibTrans" cxnId="{F811326E-68E3-4B2D-86EF-8470E2E3C03F}">
      <dgm:prSet/>
      <dgm:spPr/>
      <dgm:t>
        <a:bodyPr/>
        <a:lstStyle/>
        <a:p>
          <a:endParaRPr lang="en-US"/>
        </a:p>
      </dgm:t>
    </dgm:pt>
    <dgm:pt modelId="{7322950D-BF7E-4A53-91A1-AE989CE878E4}">
      <dgm:prSet phldrT="[Testo]"/>
      <dgm:spPr/>
      <dgm:t>
        <a:bodyPr/>
        <a:lstStyle/>
        <a:p>
          <a:r>
            <a:rPr lang="en-US" dirty="0"/>
            <a:t>Personal Alert</a:t>
          </a:r>
        </a:p>
      </dgm:t>
    </dgm:pt>
    <dgm:pt modelId="{DD473589-D1A1-43B1-806D-2B69176B023E}" type="parTrans" cxnId="{94C83F76-EC99-4EE1-9148-BE3A63DC6DC1}">
      <dgm:prSet/>
      <dgm:spPr/>
      <dgm:t>
        <a:bodyPr/>
        <a:lstStyle/>
        <a:p>
          <a:endParaRPr lang="en-US"/>
        </a:p>
      </dgm:t>
    </dgm:pt>
    <dgm:pt modelId="{64E42D4E-3F7A-44B7-BBBB-ADCBAC571F73}" type="sibTrans" cxnId="{94C83F76-EC99-4EE1-9148-BE3A63DC6DC1}">
      <dgm:prSet/>
      <dgm:spPr/>
      <dgm:t>
        <a:bodyPr/>
        <a:lstStyle/>
        <a:p>
          <a:endParaRPr lang="en-US"/>
        </a:p>
      </dgm:t>
    </dgm:pt>
    <dgm:pt modelId="{BCBAF312-800F-41E6-9283-614A01CF9BDB}">
      <dgm:prSet phldrT="[Testo]"/>
      <dgm:spPr/>
      <dgm:t>
        <a:bodyPr/>
        <a:lstStyle/>
        <a:p>
          <a:r>
            <a:rPr lang="en-US" dirty="0"/>
            <a:t>Send message to the patient</a:t>
          </a:r>
        </a:p>
        <a:p>
          <a:endParaRPr lang="en-US" dirty="0"/>
        </a:p>
        <a:p>
          <a:endParaRPr lang="en-US" dirty="0"/>
        </a:p>
      </dgm:t>
    </dgm:pt>
    <dgm:pt modelId="{AD9DFC79-EF8C-4EAE-813D-8455CFEDFB86}" type="parTrans" cxnId="{EF238BFD-498A-42E9-BD79-CF6B1E0666B5}">
      <dgm:prSet/>
      <dgm:spPr/>
      <dgm:t>
        <a:bodyPr/>
        <a:lstStyle/>
        <a:p>
          <a:endParaRPr lang="en-US"/>
        </a:p>
      </dgm:t>
    </dgm:pt>
    <dgm:pt modelId="{AB8F776E-3BC5-49C8-86B7-56B0596138F0}" type="sibTrans" cxnId="{EF238BFD-498A-42E9-BD79-CF6B1E0666B5}">
      <dgm:prSet/>
      <dgm:spPr/>
      <dgm:t>
        <a:bodyPr/>
        <a:lstStyle/>
        <a:p>
          <a:endParaRPr lang="en-US"/>
        </a:p>
      </dgm:t>
    </dgm:pt>
    <dgm:pt modelId="{8E72C483-3A04-4E2E-9F07-1DB1A9F90A5D}" type="pres">
      <dgm:prSet presAssocID="{7823909B-58F2-44BB-874B-115DA36EF8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AA65EB-1FD6-4E87-8956-6ACEAB18C0DA}" type="pres">
      <dgm:prSet presAssocID="{DD77AF81-D49D-4F8F-9861-EFCB4FB0D25C}" presName="root" presStyleCnt="0"/>
      <dgm:spPr/>
    </dgm:pt>
    <dgm:pt modelId="{9B635338-80F7-4E99-A283-6A896FC878CF}" type="pres">
      <dgm:prSet presAssocID="{DD77AF81-D49D-4F8F-9861-EFCB4FB0D25C}" presName="rootComposite" presStyleCnt="0"/>
      <dgm:spPr/>
    </dgm:pt>
    <dgm:pt modelId="{3DD32A68-5960-41C5-BB0A-B186FC4A9CD1}" type="pres">
      <dgm:prSet presAssocID="{DD77AF81-D49D-4F8F-9861-EFCB4FB0D25C}" presName="rootText" presStyleLbl="node1" presStyleIdx="0" presStyleCnt="2"/>
      <dgm:spPr/>
    </dgm:pt>
    <dgm:pt modelId="{5D80EB92-590E-4ACB-B7DF-DC77EAB369B0}" type="pres">
      <dgm:prSet presAssocID="{DD77AF81-D49D-4F8F-9861-EFCB4FB0D25C}" presName="rootConnector" presStyleLbl="node1" presStyleIdx="0" presStyleCnt="2"/>
      <dgm:spPr/>
    </dgm:pt>
    <dgm:pt modelId="{A9098535-5195-4561-8D6C-9F3852583DA1}" type="pres">
      <dgm:prSet presAssocID="{DD77AF81-D49D-4F8F-9861-EFCB4FB0D25C}" presName="childShape" presStyleCnt="0"/>
      <dgm:spPr/>
    </dgm:pt>
    <dgm:pt modelId="{E5D6470C-6036-4618-AC95-34B3F3477488}" type="pres">
      <dgm:prSet presAssocID="{1E08EF47-E159-4A0C-AD32-7DC77E465E7A}" presName="Name13" presStyleLbl="parChTrans1D2" presStyleIdx="0" presStyleCnt="3"/>
      <dgm:spPr/>
    </dgm:pt>
    <dgm:pt modelId="{C1337F24-4528-4EFB-B75F-759BD716CB7C}" type="pres">
      <dgm:prSet presAssocID="{58013CEB-C504-480C-9520-F4AA3FD4D483}" presName="childText" presStyleLbl="bgAcc1" presStyleIdx="0" presStyleCnt="3">
        <dgm:presLayoutVars>
          <dgm:bulletEnabled val="1"/>
        </dgm:presLayoutVars>
      </dgm:prSet>
      <dgm:spPr/>
    </dgm:pt>
    <dgm:pt modelId="{6D9ED609-6B16-458A-A17D-0DDF177019A7}" type="pres">
      <dgm:prSet presAssocID="{95DD125F-F6D2-4402-987C-8FFAA59EEF9B}" presName="Name13" presStyleLbl="parChTrans1D2" presStyleIdx="1" presStyleCnt="3"/>
      <dgm:spPr/>
    </dgm:pt>
    <dgm:pt modelId="{DB9DE090-D61E-4823-B6EB-925429446689}" type="pres">
      <dgm:prSet presAssocID="{BFB4E127-08BB-4816-B044-36123032DF91}" presName="childText" presStyleLbl="bgAcc1" presStyleIdx="1" presStyleCnt="3">
        <dgm:presLayoutVars>
          <dgm:bulletEnabled val="1"/>
        </dgm:presLayoutVars>
      </dgm:prSet>
      <dgm:spPr/>
    </dgm:pt>
    <dgm:pt modelId="{A9B8B0B0-58D5-4B15-A0D2-F65491973DE0}" type="pres">
      <dgm:prSet presAssocID="{7322950D-BF7E-4A53-91A1-AE989CE878E4}" presName="root" presStyleCnt="0"/>
      <dgm:spPr/>
    </dgm:pt>
    <dgm:pt modelId="{FD78D313-09DD-461F-9E5F-5AC81C105259}" type="pres">
      <dgm:prSet presAssocID="{7322950D-BF7E-4A53-91A1-AE989CE878E4}" presName="rootComposite" presStyleCnt="0"/>
      <dgm:spPr/>
    </dgm:pt>
    <dgm:pt modelId="{A89A8E7D-CA17-4F5D-B2C8-D2DF74386FAB}" type="pres">
      <dgm:prSet presAssocID="{7322950D-BF7E-4A53-91A1-AE989CE878E4}" presName="rootText" presStyleLbl="node1" presStyleIdx="1" presStyleCnt="2"/>
      <dgm:spPr/>
    </dgm:pt>
    <dgm:pt modelId="{F5DA7157-666A-4584-81EF-B18D91D40EF1}" type="pres">
      <dgm:prSet presAssocID="{7322950D-BF7E-4A53-91A1-AE989CE878E4}" presName="rootConnector" presStyleLbl="node1" presStyleIdx="1" presStyleCnt="2"/>
      <dgm:spPr/>
    </dgm:pt>
    <dgm:pt modelId="{5F3A9972-0FAD-4501-B08C-E609CF1B2E75}" type="pres">
      <dgm:prSet presAssocID="{7322950D-BF7E-4A53-91A1-AE989CE878E4}" presName="childShape" presStyleCnt="0"/>
      <dgm:spPr/>
    </dgm:pt>
    <dgm:pt modelId="{B01FB7D3-B1DD-4623-A790-0A364BE403AA}" type="pres">
      <dgm:prSet presAssocID="{AD9DFC79-EF8C-4EAE-813D-8455CFEDFB86}" presName="Name13" presStyleLbl="parChTrans1D2" presStyleIdx="2" presStyleCnt="3"/>
      <dgm:spPr/>
    </dgm:pt>
    <dgm:pt modelId="{89944458-7C49-46CB-8471-EA8591923080}" type="pres">
      <dgm:prSet presAssocID="{BCBAF312-800F-41E6-9283-614A01CF9BDB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058E6311-4146-4E85-8366-CFE3863C18EE}" type="presOf" srcId="{7322950D-BF7E-4A53-91A1-AE989CE878E4}" destId="{A89A8E7D-CA17-4F5D-B2C8-D2DF74386FAB}" srcOrd="0" destOrd="0" presId="urn:microsoft.com/office/officeart/2005/8/layout/hierarchy3"/>
    <dgm:cxn modelId="{EEDBB516-13DD-4809-AF36-C48A6FCB9567}" type="presOf" srcId="{DD77AF81-D49D-4F8F-9861-EFCB4FB0D25C}" destId="{5D80EB92-590E-4ACB-B7DF-DC77EAB369B0}" srcOrd="1" destOrd="0" presId="urn:microsoft.com/office/officeart/2005/8/layout/hierarchy3"/>
    <dgm:cxn modelId="{C3CAE417-319D-4204-85D4-D8E30EC71639}" srcId="{7823909B-58F2-44BB-874B-115DA36EF868}" destId="{DD77AF81-D49D-4F8F-9861-EFCB4FB0D25C}" srcOrd="0" destOrd="0" parTransId="{D107F865-FD17-4383-AFFA-C93AB02BD28E}" sibTransId="{BA6B4CC0-8B73-4191-A3C9-795893AD2771}"/>
    <dgm:cxn modelId="{2B310734-AE4F-4386-B55A-5CFFDDA06029}" type="presOf" srcId="{1E08EF47-E159-4A0C-AD32-7DC77E465E7A}" destId="{E5D6470C-6036-4618-AC95-34B3F3477488}" srcOrd="0" destOrd="0" presId="urn:microsoft.com/office/officeart/2005/8/layout/hierarchy3"/>
    <dgm:cxn modelId="{67F0AF40-9032-432F-BED2-81F85EFDD9A4}" type="presOf" srcId="{BCBAF312-800F-41E6-9283-614A01CF9BDB}" destId="{89944458-7C49-46CB-8471-EA8591923080}" srcOrd="0" destOrd="0" presId="urn:microsoft.com/office/officeart/2005/8/layout/hierarchy3"/>
    <dgm:cxn modelId="{8978CF43-E8C7-4206-8D42-282F4B453200}" type="presOf" srcId="{58013CEB-C504-480C-9520-F4AA3FD4D483}" destId="{C1337F24-4528-4EFB-B75F-759BD716CB7C}" srcOrd="0" destOrd="0" presId="urn:microsoft.com/office/officeart/2005/8/layout/hierarchy3"/>
    <dgm:cxn modelId="{F811326E-68E3-4B2D-86EF-8470E2E3C03F}" srcId="{DD77AF81-D49D-4F8F-9861-EFCB4FB0D25C}" destId="{BFB4E127-08BB-4816-B044-36123032DF91}" srcOrd="1" destOrd="0" parTransId="{95DD125F-F6D2-4402-987C-8FFAA59EEF9B}" sibTransId="{16FB76D3-97F0-48FE-9318-E12AFCD2AD22}"/>
    <dgm:cxn modelId="{94C83F76-EC99-4EE1-9148-BE3A63DC6DC1}" srcId="{7823909B-58F2-44BB-874B-115DA36EF868}" destId="{7322950D-BF7E-4A53-91A1-AE989CE878E4}" srcOrd="1" destOrd="0" parTransId="{DD473589-D1A1-43B1-806D-2B69176B023E}" sibTransId="{64E42D4E-3F7A-44B7-BBBB-ADCBAC571F73}"/>
    <dgm:cxn modelId="{34343158-53AC-4A05-B6E6-EAB64749E6D1}" srcId="{DD77AF81-D49D-4F8F-9861-EFCB4FB0D25C}" destId="{58013CEB-C504-480C-9520-F4AA3FD4D483}" srcOrd="0" destOrd="0" parTransId="{1E08EF47-E159-4A0C-AD32-7DC77E465E7A}" sibTransId="{E35E4B0C-589C-45DC-91D9-45522B49529A}"/>
    <dgm:cxn modelId="{C48B0394-88DB-41CB-A8D5-0078BBFE79F2}" type="presOf" srcId="{95DD125F-F6D2-4402-987C-8FFAA59EEF9B}" destId="{6D9ED609-6B16-458A-A17D-0DDF177019A7}" srcOrd="0" destOrd="0" presId="urn:microsoft.com/office/officeart/2005/8/layout/hierarchy3"/>
    <dgm:cxn modelId="{CC1BE8B0-695D-4E70-9BF5-8FB3DF3B1B8C}" type="presOf" srcId="{7322950D-BF7E-4A53-91A1-AE989CE878E4}" destId="{F5DA7157-666A-4584-81EF-B18D91D40EF1}" srcOrd="1" destOrd="0" presId="urn:microsoft.com/office/officeart/2005/8/layout/hierarchy3"/>
    <dgm:cxn modelId="{AC2327B5-BEA5-40C5-8F5A-B1F08A4AB311}" type="presOf" srcId="{DD77AF81-D49D-4F8F-9861-EFCB4FB0D25C}" destId="{3DD32A68-5960-41C5-BB0A-B186FC4A9CD1}" srcOrd="0" destOrd="0" presId="urn:microsoft.com/office/officeart/2005/8/layout/hierarchy3"/>
    <dgm:cxn modelId="{4DE22FB9-A8E5-4F34-A027-08BB6A652931}" type="presOf" srcId="{7823909B-58F2-44BB-874B-115DA36EF868}" destId="{8E72C483-3A04-4E2E-9F07-1DB1A9F90A5D}" srcOrd="0" destOrd="0" presId="urn:microsoft.com/office/officeart/2005/8/layout/hierarchy3"/>
    <dgm:cxn modelId="{D4AC87CE-27EE-4DF9-B3E6-16BA18B552C0}" type="presOf" srcId="{BFB4E127-08BB-4816-B044-36123032DF91}" destId="{DB9DE090-D61E-4823-B6EB-925429446689}" srcOrd="0" destOrd="0" presId="urn:microsoft.com/office/officeart/2005/8/layout/hierarchy3"/>
    <dgm:cxn modelId="{EF238BFD-498A-42E9-BD79-CF6B1E0666B5}" srcId="{7322950D-BF7E-4A53-91A1-AE989CE878E4}" destId="{BCBAF312-800F-41E6-9283-614A01CF9BDB}" srcOrd="0" destOrd="0" parTransId="{AD9DFC79-EF8C-4EAE-813D-8455CFEDFB86}" sibTransId="{AB8F776E-3BC5-49C8-86B7-56B0596138F0}"/>
    <dgm:cxn modelId="{37B43AFF-1F74-4A16-B889-06C71EC54345}" type="presOf" srcId="{AD9DFC79-EF8C-4EAE-813D-8455CFEDFB86}" destId="{B01FB7D3-B1DD-4623-A790-0A364BE403AA}" srcOrd="0" destOrd="0" presId="urn:microsoft.com/office/officeart/2005/8/layout/hierarchy3"/>
    <dgm:cxn modelId="{C99FA862-A738-4E7A-A481-37F2865BFC4A}" type="presParOf" srcId="{8E72C483-3A04-4E2E-9F07-1DB1A9F90A5D}" destId="{D2AA65EB-1FD6-4E87-8956-6ACEAB18C0DA}" srcOrd="0" destOrd="0" presId="urn:microsoft.com/office/officeart/2005/8/layout/hierarchy3"/>
    <dgm:cxn modelId="{D9C889B3-3B69-439B-A892-44B136DADC26}" type="presParOf" srcId="{D2AA65EB-1FD6-4E87-8956-6ACEAB18C0DA}" destId="{9B635338-80F7-4E99-A283-6A896FC878CF}" srcOrd="0" destOrd="0" presId="urn:microsoft.com/office/officeart/2005/8/layout/hierarchy3"/>
    <dgm:cxn modelId="{4EF10529-B5B6-4FC1-A0C6-64C44C6EB052}" type="presParOf" srcId="{9B635338-80F7-4E99-A283-6A896FC878CF}" destId="{3DD32A68-5960-41C5-BB0A-B186FC4A9CD1}" srcOrd="0" destOrd="0" presId="urn:microsoft.com/office/officeart/2005/8/layout/hierarchy3"/>
    <dgm:cxn modelId="{56E056C2-269C-445E-BF74-68B066A9149A}" type="presParOf" srcId="{9B635338-80F7-4E99-A283-6A896FC878CF}" destId="{5D80EB92-590E-4ACB-B7DF-DC77EAB369B0}" srcOrd="1" destOrd="0" presId="urn:microsoft.com/office/officeart/2005/8/layout/hierarchy3"/>
    <dgm:cxn modelId="{26009F97-FCD9-41F2-88DD-E3443AD376F0}" type="presParOf" srcId="{D2AA65EB-1FD6-4E87-8956-6ACEAB18C0DA}" destId="{A9098535-5195-4561-8D6C-9F3852583DA1}" srcOrd="1" destOrd="0" presId="urn:microsoft.com/office/officeart/2005/8/layout/hierarchy3"/>
    <dgm:cxn modelId="{2AB7CF83-ABA0-4ED9-B8A2-4C9EE6C9879A}" type="presParOf" srcId="{A9098535-5195-4561-8D6C-9F3852583DA1}" destId="{E5D6470C-6036-4618-AC95-34B3F3477488}" srcOrd="0" destOrd="0" presId="urn:microsoft.com/office/officeart/2005/8/layout/hierarchy3"/>
    <dgm:cxn modelId="{73280721-2689-4DF2-9F30-AC1CA5E3C1B1}" type="presParOf" srcId="{A9098535-5195-4561-8D6C-9F3852583DA1}" destId="{C1337F24-4528-4EFB-B75F-759BD716CB7C}" srcOrd="1" destOrd="0" presId="urn:microsoft.com/office/officeart/2005/8/layout/hierarchy3"/>
    <dgm:cxn modelId="{5B5485FD-44B1-4E02-B7F1-61C190588B55}" type="presParOf" srcId="{A9098535-5195-4561-8D6C-9F3852583DA1}" destId="{6D9ED609-6B16-458A-A17D-0DDF177019A7}" srcOrd="2" destOrd="0" presId="urn:microsoft.com/office/officeart/2005/8/layout/hierarchy3"/>
    <dgm:cxn modelId="{F44FF12A-C912-41A9-B82A-B305B49D95E9}" type="presParOf" srcId="{A9098535-5195-4561-8D6C-9F3852583DA1}" destId="{DB9DE090-D61E-4823-B6EB-925429446689}" srcOrd="3" destOrd="0" presId="urn:microsoft.com/office/officeart/2005/8/layout/hierarchy3"/>
    <dgm:cxn modelId="{FD46F3D9-30FE-40D2-A496-58268E40B907}" type="presParOf" srcId="{8E72C483-3A04-4E2E-9F07-1DB1A9F90A5D}" destId="{A9B8B0B0-58D5-4B15-A0D2-F65491973DE0}" srcOrd="1" destOrd="0" presId="urn:microsoft.com/office/officeart/2005/8/layout/hierarchy3"/>
    <dgm:cxn modelId="{7583B034-3464-4B13-9E34-B6F13E02BDAF}" type="presParOf" srcId="{A9B8B0B0-58D5-4B15-A0D2-F65491973DE0}" destId="{FD78D313-09DD-461F-9E5F-5AC81C105259}" srcOrd="0" destOrd="0" presId="urn:microsoft.com/office/officeart/2005/8/layout/hierarchy3"/>
    <dgm:cxn modelId="{6AA05EDA-0B3F-4AE4-9C37-92518909E018}" type="presParOf" srcId="{FD78D313-09DD-461F-9E5F-5AC81C105259}" destId="{A89A8E7D-CA17-4F5D-B2C8-D2DF74386FAB}" srcOrd="0" destOrd="0" presId="urn:microsoft.com/office/officeart/2005/8/layout/hierarchy3"/>
    <dgm:cxn modelId="{B973A732-895B-474A-BF01-2C8E8D5307BB}" type="presParOf" srcId="{FD78D313-09DD-461F-9E5F-5AC81C105259}" destId="{F5DA7157-666A-4584-81EF-B18D91D40EF1}" srcOrd="1" destOrd="0" presId="urn:microsoft.com/office/officeart/2005/8/layout/hierarchy3"/>
    <dgm:cxn modelId="{C3F3CBD2-31F3-4A20-88C4-D6E07F0018E4}" type="presParOf" srcId="{A9B8B0B0-58D5-4B15-A0D2-F65491973DE0}" destId="{5F3A9972-0FAD-4501-B08C-E609CF1B2E75}" srcOrd="1" destOrd="0" presId="urn:microsoft.com/office/officeart/2005/8/layout/hierarchy3"/>
    <dgm:cxn modelId="{F4A2F946-F37F-4151-AE71-8B5750E3C880}" type="presParOf" srcId="{5F3A9972-0FAD-4501-B08C-E609CF1B2E75}" destId="{B01FB7D3-B1DD-4623-A790-0A364BE403AA}" srcOrd="0" destOrd="0" presId="urn:microsoft.com/office/officeart/2005/8/layout/hierarchy3"/>
    <dgm:cxn modelId="{90476D36-E35C-49B3-86A5-8ACE1113DBCF}" type="presParOf" srcId="{5F3A9972-0FAD-4501-B08C-E609CF1B2E75}" destId="{89944458-7C49-46CB-8471-EA859192308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C55E0-C14F-4FC1-A4C4-0A32E745D13B}">
      <dsp:nvSpPr>
        <dsp:cNvPr id="0" name=""/>
        <dsp:cNvSpPr/>
      </dsp:nvSpPr>
      <dsp:spPr>
        <a:xfrm>
          <a:off x="715400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9A764-CFD5-4C83-A549-47B2F6DD17A6}">
      <dsp:nvSpPr>
        <dsp:cNvPr id="0" name=""/>
        <dsp:cNvSpPr/>
      </dsp:nvSpPr>
      <dsp:spPr>
        <a:xfrm>
          <a:off x="1081981" y="86002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2CA67-8A3E-48C6-A619-57E0E0F85273}">
      <dsp:nvSpPr>
        <dsp:cNvPr id="0" name=""/>
        <dsp:cNvSpPr/>
      </dsp:nvSpPr>
      <dsp:spPr>
        <a:xfrm>
          <a:off x="55488" y="2614723"/>
          <a:ext cx="3116110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/>
              </a:solidFill>
            </a:rPr>
            <a:t>e-Health</a:t>
          </a:r>
          <a:endParaRPr lang="en-US" sz="1500" kern="1200" dirty="0">
            <a:solidFill>
              <a:schemeClr val="accent1"/>
            </a:solidFill>
          </a:endParaRPr>
        </a:p>
      </dsp:txBody>
      <dsp:txXfrm>
        <a:off x="55488" y="2614723"/>
        <a:ext cx="3116110" cy="1274594"/>
      </dsp:txXfrm>
    </dsp:sp>
    <dsp:sp modelId="{58C6A631-6462-485F-912F-D4E3409D1C48}">
      <dsp:nvSpPr>
        <dsp:cNvPr id="0" name=""/>
        <dsp:cNvSpPr/>
      </dsp:nvSpPr>
      <dsp:spPr>
        <a:xfrm>
          <a:off x="4370667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A3F91-D4D9-40A7-868C-688543624C1E}">
      <dsp:nvSpPr>
        <dsp:cNvPr id="0" name=""/>
        <dsp:cNvSpPr/>
      </dsp:nvSpPr>
      <dsp:spPr>
        <a:xfrm>
          <a:off x="4765542" y="856895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3CFBC-9154-4F99-9B06-85F96DC62243}">
      <dsp:nvSpPr>
        <dsp:cNvPr id="0" name=""/>
        <dsp:cNvSpPr/>
      </dsp:nvSpPr>
      <dsp:spPr>
        <a:xfrm>
          <a:off x="3663856" y="2633572"/>
          <a:ext cx="3187886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sz="15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3663856" y="2633572"/>
        <a:ext cx="3187886" cy="1274594"/>
      </dsp:txXfrm>
    </dsp:sp>
    <dsp:sp modelId="{AA8EDE54-F7FC-4C5F-BF21-07ADE5C029E3}">
      <dsp:nvSpPr>
        <dsp:cNvPr id="0" name=""/>
        <dsp:cNvSpPr/>
      </dsp:nvSpPr>
      <dsp:spPr>
        <a:xfrm>
          <a:off x="8014923" y="51578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F82A6-57B1-459A-917B-9AB4ED110D23}">
      <dsp:nvSpPr>
        <dsp:cNvPr id="0" name=""/>
        <dsp:cNvSpPr/>
      </dsp:nvSpPr>
      <dsp:spPr>
        <a:xfrm>
          <a:off x="8437774" y="1522322"/>
          <a:ext cx="978532" cy="8419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013B8-9700-4226-85F7-9992B847B40B}">
      <dsp:nvSpPr>
        <dsp:cNvPr id="0" name=""/>
        <dsp:cNvSpPr/>
      </dsp:nvSpPr>
      <dsp:spPr>
        <a:xfrm>
          <a:off x="7787323" y="2775875"/>
          <a:ext cx="2330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sz="15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787323" y="2775875"/>
        <a:ext cx="2330734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2436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Catalog (REST)</a:t>
          </a:r>
        </a:p>
      </dsp:txBody>
      <dsp:txXfrm>
        <a:off x="433316" y="1440097"/>
        <a:ext cx="3156531" cy="889111"/>
      </dsp:txXfrm>
    </dsp:sp>
    <dsp:sp modelId="{22673371-1E49-4CF7-AB68-62EF6E2F4B4D}">
      <dsp:nvSpPr>
        <dsp:cNvPr id="0" name=""/>
        <dsp:cNvSpPr/>
      </dsp:nvSpPr>
      <dsp:spPr>
        <a:xfrm>
          <a:off x="405655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Alert Service (REST)</a:t>
          </a:r>
        </a:p>
      </dsp:txBody>
      <dsp:txXfrm>
        <a:off x="433316" y="2559980"/>
        <a:ext cx="3156531" cy="889111"/>
      </dsp:txXfrm>
    </dsp:sp>
    <dsp:sp modelId="{15F90F5D-BD1D-4198-B6E6-A1B83EA5F966}">
      <dsp:nvSpPr>
        <dsp:cNvPr id="0" name=""/>
        <dsp:cNvSpPr/>
      </dsp:nvSpPr>
      <dsp:spPr>
        <a:xfrm>
          <a:off x="405655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Device Connector (MQTT topic: </a:t>
          </a:r>
          <a:r>
            <a:rPr lang="it-IT" sz="1900" b="0" kern="1200" dirty="0"/>
            <a:t>"service/&lt;</a:t>
          </a:r>
          <a:r>
            <a:rPr lang="it-IT" sz="1900" b="0" kern="1200" dirty="0" err="1"/>
            <a:t>patient_ID</a:t>
          </a:r>
          <a:r>
            <a:rPr lang="it-IT" sz="1900" b="0" kern="1200" dirty="0"/>
            <a:t>&gt;)</a:t>
          </a:r>
          <a:endParaRPr lang="en-US" sz="1900" kern="1200" dirty="0"/>
        </a:p>
      </dsp:txBody>
      <dsp:txXfrm>
        <a:off x="433316" y="3649711"/>
        <a:ext cx="3156531" cy="88911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Find the nearest clinic to the patient with the critical event incoming </a:t>
          </a:r>
        </a:p>
      </dsp:txBody>
      <dsp:txXfrm>
        <a:off x="4813102" y="1533697"/>
        <a:ext cx="3028813" cy="29416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2436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Catalog (REST)</a:t>
          </a:r>
        </a:p>
      </dsp:txBody>
      <dsp:txXfrm>
        <a:off x="433316" y="1440097"/>
        <a:ext cx="3156531" cy="889111"/>
      </dsp:txXfrm>
    </dsp:sp>
    <dsp:sp modelId="{E92E9B85-2FC7-4D1A-9AE4-99621BEF4CDF}">
      <dsp:nvSpPr>
        <dsp:cNvPr id="0" name=""/>
        <dsp:cNvSpPr/>
      </dsp:nvSpPr>
      <dsp:spPr>
        <a:xfrm>
          <a:off x="405655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Thingspeak</a:t>
          </a:r>
          <a:r>
            <a:rPr lang="en-US" sz="2100" kern="1200" dirty="0"/>
            <a:t> </a:t>
          </a:r>
        </a:p>
      </dsp:txBody>
      <dsp:txXfrm>
        <a:off x="433316" y="2559980"/>
        <a:ext cx="3156531" cy="889111"/>
      </dsp:txXfrm>
    </dsp:sp>
    <dsp:sp modelId="{22673371-1E49-4CF7-AB68-62EF6E2F4B4D}">
      <dsp:nvSpPr>
        <dsp:cNvPr id="0" name=""/>
        <dsp:cNvSpPr/>
      </dsp:nvSpPr>
      <dsp:spPr>
        <a:xfrm>
          <a:off x="405655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Telegram Bot (MQTT topic: ‘</a:t>
          </a:r>
          <a:r>
            <a:rPr lang="it-IT" sz="2100" b="0" kern="1200" dirty="0" err="1"/>
            <a:t>weekly_report</a:t>
          </a:r>
          <a:r>
            <a:rPr lang="it-IT" sz="2100" b="0" kern="1200" dirty="0"/>
            <a:t>’)</a:t>
          </a:r>
          <a:r>
            <a:rPr lang="en-US" sz="2100" kern="1200" dirty="0"/>
            <a:t> </a:t>
          </a:r>
        </a:p>
      </dsp:txBody>
      <dsp:txXfrm>
        <a:off x="433316" y="3649711"/>
        <a:ext cx="3156531" cy="88911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Give a weekly recap to every clinicians about their patients</a:t>
          </a:r>
        </a:p>
      </dsp:txBody>
      <dsp:txXfrm>
        <a:off x="4813102" y="1533697"/>
        <a:ext cx="3028813" cy="294167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2436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Catalog (REST)</a:t>
          </a:r>
        </a:p>
      </dsp:txBody>
      <dsp:txXfrm>
        <a:off x="433316" y="1440097"/>
        <a:ext cx="3156531" cy="889111"/>
      </dsp:txXfrm>
    </dsp:sp>
    <dsp:sp modelId="{E92E9B85-2FC7-4D1A-9AE4-99621BEF4CDF}">
      <dsp:nvSpPr>
        <dsp:cNvPr id="0" name=""/>
        <dsp:cNvSpPr/>
      </dsp:nvSpPr>
      <dsp:spPr>
        <a:xfrm>
          <a:off x="405655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Thingspeak</a:t>
          </a:r>
          <a:r>
            <a:rPr lang="en-US" sz="1900" kern="1200" dirty="0"/>
            <a:t> (REST) </a:t>
          </a:r>
        </a:p>
      </dsp:txBody>
      <dsp:txXfrm>
        <a:off x="433316" y="2559980"/>
        <a:ext cx="3156531" cy="889111"/>
      </dsp:txXfrm>
    </dsp:sp>
    <dsp:sp modelId="{22673371-1E49-4CF7-AB68-62EF6E2F4B4D}">
      <dsp:nvSpPr>
        <dsp:cNvPr id="0" name=""/>
        <dsp:cNvSpPr/>
      </dsp:nvSpPr>
      <dsp:spPr>
        <a:xfrm>
          <a:off x="405655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Device Connector (MQTT topic: </a:t>
          </a:r>
          <a:r>
            <a:rPr lang="it-IT" sz="1900" b="0" kern="1200" dirty="0"/>
            <a:t>"service/&lt;</a:t>
          </a:r>
          <a:r>
            <a:rPr lang="it-IT" sz="1900" b="0" kern="1200" dirty="0" err="1"/>
            <a:t>patient_ID</a:t>
          </a:r>
          <a:r>
            <a:rPr lang="it-IT" sz="1900" b="0" kern="1200" dirty="0"/>
            <a:t>&gt;)</a:t>
          </a:r>
          <a:endParaRPr lang="en-US" sz="1900" kern="1200" dirty="0"/>
        </a:p>
      </dsp:txBody>
      <dsp:txXfrm>
        <a:off x="433316" y="3649711"/>
        <a:ext cx="3156531" cy="88911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Connect </a:t>
          </a:r>
          <a:r>
            <a:rPr lang="en-US" sz="1900" kern="1200" dirty="0" err="1"/>
            <a:t>Thingspeak</a:t>
          </a:r>
          <a:r>
            <a:rPr lang="en-US" sz="1900" kern="1200" dirty="0"/>
            <a:t> with the device connectors </a:t>
          </a:r>
        </a:p>
      </dsp:txBody>
      <dsp:txXfrm>
        <a:off x="4813102" y="1533697"/>
        <a:ext cx="3028813" cy="294167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993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Catalog (REST)</a:t>
          </a:r>
        </a:p>
      </dsp:txBody>
      <dsp:txXfrm>
        <a:off x="426167" y="1440448"/>
        <a:ext cx="3170829" cy="659291"/>
      </dsp:txXfrm>
    </dsp:sp>
    <dsp:sp modelId="{E92E9B85-2FC7-4D1A-9AE4-99621BEF4CDF}">
      <dsp:nvSpPr>
        <dsp:cNvPr id="0" name=""/>
        <dsp:cNvSpPr/>
      </dsp:nvSpPr>
      <dsp:spPr>
        <a:xfrm>
          <a:off x="405655" y="2250350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85714"/>
            <a:satOff val="-9618"/>
            <a:lumOff val="16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Thingspeak</a:t>
          </a:r>
          <a:r>
            <a:rPr lang="en-US" sz="2000" kern="1200" dirty="0"/>
            <a:t> Adaptor (REST)</a:t>
          </a:r>
        </a:p>
      </dsp:txBody>
      <dsp:txXfrm>
        <a:off x="426167" y="2270862"/>
        <a:ext cx="3170829" cy="659291"/>
      </dsp:txXfrm>
    </dsp:sp>
    <dsp:sp modelId="{22673371-1E49-4CF7-AB68-62EF6E2F4B4D}">
      <dsp:nvSpPr>
        <dsp:cNvPr id="0" name=""/>
        <dsp:cNvSpPr/>
      </dsp:nvSpPr>
      <dsp:spPr>
        <a:xfrm>
          <a:off x="405655" y="305840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71427"/>
            <a:satOff val="-19237"/>
            <a:lumOff val="3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Weekly Report</a:t>
          </a:r>
        </a:p>
      </dsp:txBody>
      <dsp:txXfrm>
        <a:off x="426167" y="3078918"/>
        <a:ext cx="3170829" cy="659291"/>
      </dsp:txXfrm>
    </dsp:sp>
    <dsp:sp modelId="{157221C4-91A1-4F4C-8DBE-6EEDAD58C28E}">
      <dsp:nvSpPr>
        <dsp:cNvPr id="0" name=""/>
        <dsp:cNvSpPr/>
      </dsp:nvSpPr>
      <dsp:spPr>
        <a:xfrm>
          <a:off x="405655" y="3866462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257141"/>
            <a:satOff val="-28855"/>
            <a:lumOff val="494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Telegram Bot</a:t>
          </a:r>
        </a:p>
      </dsp:txBody>
      <dsp:txXfrm>
        <a:off x="426167" y="3886974"/>
        <a:ext cx="3170829" cy="65929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3585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342855"/>
            <a:satOff val="-38474"/>
            <a:lumOff val="658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Collect data from all the device connectors</a:t>
          </a:r>
        </a:p>
      </dsp:txBody>
      <dsp:txXfrm>
        <a:off x="4764035" y="1486038"/>
        <a:ext cx="3126947" cy="1364548"/>
      </dsp:txXfrm>
    </dsp:sp>
    <dsp:sp modelId="{C7553E6E-F98E-4451-B447-56646FA917DE}">
      <dsp:nvSpPr>
        <dsp:cNvPr id="0" name=""/>
        <dsp:cNvSpPr/>
      </dsp:nvSpPr>
      <dsp:spPr>
        <a:xfrm>
          <a:off x="4721582" y="3116032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Display the trend of each sensor of each patient in diagrams</a:t>
          </a:r>
        </a:p>
      </dsp:txBody>
      <dsp:txXfrm>
        <a:off x="4764035" y="3158485"/>
        <a:ext cx="3126947" cy="13645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993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Catalog (REST)</a:t>
          </a:r>
        </a:p>
      </dsp:txBody>
      <dsp:txXfrm>
        <a:off x="426167" y="1440448"/>
        <a:ext cx="3170829" cy="659291"/>
      </dsp:txXfrm>
    </dsp:sp>
    <dsp:sp modelId="{E92E9B85-2FC7-4D1A-9AE4-99621BEF4CDF}">
      <dsp:nvSpPr>
        <dsp:cNvPr id="0" name=""/>
        <dsp:cNvSpPr/>
      </dsp:nvSpPr>
      <dsp:spPr>
        <a:xfrm>
          <a:off x="405655" y="2250350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53571"/>
            <a:satOff val="-6012"/>
            <a:lumOff val="10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Thingspeak</a:t>
          </a:r>
          <a:endParaRPr lang="en-US" sz="1400" kern="1200" dirty="0"/>
        </a:p>
      </dsp:txBody>
      <dsp:txXfrm>
        <a:off x="426167" y="2270862"/>
        <a:ext cx="3170829" cy="659291"/>
      </dsp:txXfrm>
    </dsp:sp>
    <dsp:sp modelId="{22673371-1E49-4CF7-AB68-62EF6E2F4B4D}">
      <dsp:nvSpPr>
        <dsp:cNvPr id="0" name=""/>
        <dsp:cNvSpPr/>
      </dsp:nvSpPr>
      <dsp:spPr>
        <a:xfrm>
          <a:off x="405655" y="305840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07142"/>
            <a:satOff val="-12023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Alert Service (MQTT topics: ‘t</a:t>
          </a:r>
          <a:r>
            <a:rPr lang="it-IT" sz="1400" b="0" kern="1200" dirty="0" err="1"/>
            <a:t>elebot</a:t>
          </a:r>
          <a:r>
            <a:rPr lang="it-IT" sz="1400" b="0" kern="1200" dirty="0"/>
            <a:t>/</a:t>
          </a:r>
          <a:r>
            <a:rPr lang="it-IT" sz="1400" b="0" kern="1200" dirty="0" err="1"/>
            <a:t>personal_alert</a:t>
          </a:r>
          <a:r>
            <a:rPr lang="it-IT" sz="1400" b="0" kern="1200" dirty="0"/>
            <a:t>’ and ‘</a:t>
          </a:r>
          <a:r>
            <a:rPr lang="it-IT" sz="1400" b="0" kern="1200" dirty="0" err="1"/>
            <a:t>telebot</a:t>
          </a:r>
          <a:r>
            <a:rPr lang="it-IT" sz="1400" b="0" kern="1200" dirty="0"/>
            <a:t>/</a:t>
          </a:r>
          <a:r>
            <a:rPr lang="it-IT" sz="1400" b="0" kern="1200" dirty="0" err="1"/>
            <a:t>critical_alert</a:t>
          </a:r>
          <a:r>
            <a:rPr lang="it-IT" sz="1400" b="0" kern="1200" dirty="0"/>
            <a:t>’)</a:t>
          </a:r>
          <a:r>
            <a:rPr lang="en-US" sz="1400" kern="1200" dirty="0"/>
            <a:t> </a:t>
          </a:r>
        </a:p>
      </dsp:txBody>
      <dsp:txXfrm>
        <a:off x="426167" y="3078918"/>
        <a:ext cx="3170829" cy="659291"/>
      </dsp:txXfrm>
    </dsp:sp>
    <dsp:sp modelId="{8600A2FC-1686-4197-BB27-F7DB4FD9CA35}">
      <dsp:nvSpPr>
        <dsp:cNvPr id="0" name=""/>
        <dsp:cNvSpPr/>
      </dsp:nvSpPr>
      <dsp:spPr>
        <a:xfrm>
          <a:off x="405655" y="3866462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60713"/>
            <a:satOff val="-18034"/>
            <a:lumOff val="30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Weekly Report (MQTT topic: ‘</a:t>
          </a:r>
          <a:r>
            <a:rPr lang="it-IT" sz="1400" b="0" kern="1200" dirty="0" err="1"/>
            <a:t>weekly_report</a:t>
          </a:r>
          <a:r>
            <a:rPr lang="it-IT" sz="1400" b="0" kern="1200" dirty="0"/>
            <a:t>’)</a:t>
          </a:r>
          <a:endParaRPr lang="en-US" sz="1400" kern="1200" dirty="0"/>
        </a:p>
      </dsp:txBody>
      <dsp:txXfrm>
        <a:off x="426167" y="3886974"/>
        <a:ext cx="3170829" cy="65929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3086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Guarantee a user-friendly interface</a:t>
          </a:r>
        </a:p>
      </dsp:txBody>
      <dsp:txXfrm>
        <a:off x="4737871" y="1459375"/>
        <a:ext cx="3179275" cy="523554"/>
      </dsp:txXfrm>
    </dsp:sp>
    <dsp:sp modelId="{91A158D8-2BC8-4AE8-BD97-EEC1428E7FBE}">
      <dsp:nvSpPr>
        <dsp:cNvPr id="0" name=""/>
        <dsp:cNvSpPr/>
      </dsp:nvSpPr>
      <dsp:spPr>
        <a:xfrm>
          <a:off x="4721582" y="2084778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267855"/>
            <a:satOff val="-30058"/>
            <a:lumOff val="51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Advise clinicians in case of a critical alerts</a:t>
          </a:r>
        </a:p>
      </dsp:txBody>
      <dsp:txXfrm>
        <a:off x="4737871" y="2101067"/>
        <a:ext cx="3179275" cy="523554"/>
      </dsp:txXfrm>
    </dsp:sp>
    <dsp:sp modelId="{317E2E8E-B37E-422F-800C-BDF02F1D9563}">
      <dsp:nvSpPr>
        <dsp:cNvPr id="0" name=""/>
        <dsp:cNvSpPr/>
      </dsp:nvSpPr>
      <dsp:spPr>
        <a:xfrm>
          <a:off x="4721582" y="2726469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321426"/>
            <a:satOff val="-36069"/>
            <a:lumOff val="6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Advise patients in case of personal alerts </a:t>
          </a:r>
        </a:p>
      </dsp:txBody>
      <dsp:txXfrm>
        <a:off x="4737871" y="2742758"/>
        <a:ext cx="3179275" cy="523554"/>
      </dsp:txXfrm>
    </dsp:sp>
    <dsp:sp modelId="{302082E3-876E-456F-B783-E90E751C4BA6}">
      <dsp:nvSpPr>
        <dsp:cNvPr id="0" name=""/>
        <dsp:cNvSpPr/>
      </dsp:nvSpPr>
      <dsp:spPr>
        <a:xfrm>
          <a:off x="4721582" y="3368161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374997"/>
            <a:satOff val="-42081"/>
            <a:lumOff val="72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Display weekly-reports to </a:t>
          </a:r>
          <a:r>
            <a:rPr lang="en-US" sz="1400" kern="1200" dirty="0" err="1"/>
            <a:t>clinitians</a:t>
          </a:r>
          <a:endParaRPr lang="en-US" sz="1400" kern="1200" dirty="0"/>
        </a:p>
      </dsp:txBody>
      <dsp:txXfrm>
        <a:off x="4737871" y="3384450"/>
        <a:ext cx="3179275" cy="523554"/>
      </dsp:txXfrm>
    </dsp:sp>
    <dsp:sp modelId="{C14D79DC-9F91-4C90-A6BF-861924B9F410}">
      <dsp:nvSpPr>
        <dsp:cNvPr id="0" name=""/>
        <dsp:cNvSpPr/>
      </dsp:nvSpPr>
      <dsp:spPr>
        <a:xfrm>
          <a:off x="4721582" y="4009852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Allow clinicians to monitor their patients as soon as they want</a:t>
          </a:r>
        </a:p>
      </dsp:txBody>
      <dsp:txXfrm>
        <a:off x="4737871" y="4026141"/>
        <a:ext cx="3179275" cy="5235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F25A7-BA84-43B9-952A-731F9B4FBFBD}">
      <dsp:nvSpPr>
        <dsp:cNvPr id="0" name=""/>
        <dsp:cNvSpPr/>
      </dsp:nvSpPr>
      <dsp:spPr>
        <a:xfrm>
          <a:off x="0" y="326767"/>
          <a:ext cx="8457034" cy="6115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360" tIns="291592" rIns="65636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</a:t>
          </a:r>
          <a:r>
            <a:rPr lang="en-US" sz="1400" kern="1200" dirty="0"/>
            <a:t>Patients and clinicians</a:t>
          </a:r>
          <a:endParaRPr lang="en-US" sz="1500" kern="1200" dirty="0"/>
        </a:p>
      </dsp:txBody>
      <dsp:txXfrm>
        <a:off x="0" y="326767"/>
        <a:ext cx="8457034" cy="611531"/>
      </dsp:txXfrm>
    </dsp:sp>
    <dsp:sp modelId="{81B1BD99-E078-40CD-847F-73A0DE14AF03}">
      <dsp:nvSpPr>
        <dsp:cNvPr id="0" name=""/>
        <dsp:cNvSpPr/>
      </dsp:nvSpPr>
      <dsp:spPr>
        <a:xfrm>
          <a:off x="422851" y="61087"/>
          <a:ext cx="5919923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59" tIns="0" rIns="22375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“/start”</a:t>
          </a:r>
        </a:p>
      </dsp:txBody>
      <dsp:txXfrm>
        <a:off x="448790" y="87026"/>
        <a:ext cx="5868045" cy="479482"/>
      </dsp:txXfrm>
    </dsp:sp>
    <dsp:sp modelId="{CD442919-3C7D-411F-9DD9-B641E617FAC9}">
      <dsp:nvSpPr>
        <dsp:cNvPr id="0" name=""/>
        <dsp:cNvSpPr/>
      </dsp:nvSpPr>
      <dsp:spPr>
        <a:xfrm>
          <a:off x="0" y="1301178"/>
          <a:ext cx="8457034" cy="6246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107142"/>
              <a:satOff val="-12023"/>
              <a:lumOff val="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360" tIns="291592" rIns="65636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Clinicians</a:t>
          </a:r>
        </a:p>
      </dsp:txBody>
      <dsp:txXfrm>
        <a:off x="0" y="1301178"/>
        <a:ext cx="8457034" cy="624668"/>
      </dsp:txXfrm>
    </dsp:sp>
    <dsp:sp modelId="{3312E7BF-C7FC-4EBB-98AE-DDA4B129C5B0}">
      <dsp:nvSpPr>
        <dsp:cNvPr id="0" name=""/>
        <dsp:cNvSpPr/>
      </dsp:nvSpPr>
      <dsp:spPr>
        <a:xfrm>
          <a:off x="422851" y="1035498"/>
          <a:ext cx="5919923" cy="531360"/>
        </a:xfrm>
        <a:prstGeom prst="roundRect">
          <a:avLst/>
        </a:prstGeom>
        <a:solidFill>
          <a:schemeClr val="accent3">
            <a:hueOff val="107142"/>
            <a:satOff val="-12023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59" tIns="0" rIns="22375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“/report”</a:t>
          </a:r>
        </a:p>
      </dsp:txBody>
      <dsp:txXfrm>
        <a:off x="448790" y="1061437"/>
        <a:ext cx="5868045" cy="479482"/>
      </dsp:txXfrm>
    </dsp:sp>
    <dsp:sp modelId="{2B95E240-E164-4C23-B880-EBCFAFA58F77}">
      <dsp:nvSpPr>
        <dsp:cNvPr id="0" name=""/>
        <dsp:cNvSpPr/>
      </dsp:nvSpPr>
      <dsp:spPr>
        <a:xfrm>
          <a:off x="0" y="2288727"/>
          <a:ext cx="8457034" cy="6169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214284"/>
              <a:satOff val="-24046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360" tIns="291592" rIns="65636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Patients and clinicians</a:t>
          </a:r>
        </a:p>
      </dsp:txBody>
      <dsp:txXfrm>
        <a:off x="0" y="2288727"/>
        <a:ext cx="8457034" cy="616952"/>
      </dsp:txXfrm>
    </dsp:sp>
    <dsp:sp modelId="{53CF6F53-D59D-4C60-A0A3-4945EFB73FAB}">
      <dsp:nvSpPr>
        <dsp:cNvPr id="0" name=""/>
        <dsp:cNvSpPr/>
      </dsp:nvSpPr>
      <dsp:spPr>
        <a:xfrm>
          <a:off x="422851" y="2023047"/>
          <a:ext cx="5919923" cy="531360"/>
        </a:xfrm>
        <a:prstGeom prst="round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59" tIns="0" rIns="22375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Wait for alerts</a:t>
          </a:r>
        </a:p>
      </dsp:txBody>
      <dsp:txXfrm>
        <a:off x="448790" y="2048986"/>
        <a:ext cx="5868045" cy="479482"/>
      </dsp:txXfrm>
    </dsp:sp>
    <dsp:sp modelId="{D156BC6B-FF2A-4F2B-A719-6E26D20518D5}">
      <dsp:nvSpPr>
        <dsp:cNvPr id="0" name=""/>
        <dsp:cNvSpPr/>
      </dsp:nvSpPr>
      <dsp:spPr>
        <a:xfrm>
          <a:off x="0" y="3268560"/>
          <a:ext cx="8457034" cy="6583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321426"/>
              <a:satOff val="-36069"/>
              <a:lumOff val="6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360" tIns="291592" rIns="65636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Clinicians</a:t>
          </a:r>
        </a:p>
      </dsp:txBody>
      <dsp:txXfrm>
        <a:off x="0" y="3268560"/>
        <a:ext cx="8457034" cy="658348"/>
      </dsp:txXfrm>
    </dsp:sp>
    <dsp:sp modelId="{D390E7D8-7D91-47B5-BC12-EE0755002A9F}">
      <dsp:nvSpPr>
        <dsp:cNvPr id="0" name=""/>
        <dsp:cNvSpPr/>
      </dsp:nvSpPr>
      <dsp:spPr>
        <a:xfrm>
          <a:off x="422851" y="3002880"/>
          <a:ext cx="5919923" cy="531360"/>
        </a:xfrm>
        <a:prstGeom prst="roundRect">
          <a:avLst/>
        </a:prstGeom>
        <a:solidFill>
          <a:schemeClr val="accent3">
            <a:hueOff val="321426"/>
            <a:satOff val="-36069"/>
            <a:lumOff val="6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59" tIns="0" rIns="22375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Wait for weekly reports</a:t>
          </a:r>
        </a:p>
      </dsp:txBody>
      <dsp:txXfrm>
        <a:off x="448790" y="3028819"/>
        <a:ext cx="5868045" cy="479482"/>
      </dsp:txXfrm>
    </dsp:sp>
    <dsp:sp modelId="{2F0BAA74-B88A-468D-8B73-6B0D8BAFB376}">
      <dsp:nvSpPr>
        <dsp:cNvPr id="0" name=""/>
        <dsp:cNvSpPr/>
      </dsp:nvSpPr>
      <dsp:spPr>
        <a:xfrm>
          <a:off x="0" y="4289788"/>
          <a:ext cx="8457034" cy="6405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428568"/>
              <a:satOff val="-48092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360" tIns="291592" rIns="65636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Patients and clinicians</a:t>
          </a:r>
        </a:p>
      </dsp:txBody>
      <dsp:txXfrm>
        <a:off x="0" y="4289788"/>
        <a:ext cx="8457034" cy="640574"/>
      </dsp:txXfrm>
    </dsp:sp>
    <dsp:sp modelId="{9472648A-92EC-4F4A-91BE-14953335ADBA}">
      <dsp:nvSpPr>
        <dsp:cNvPr id="0" name=""/>
        <dsp:cNvSpPr/>
      </dsp:nvSpPr>
      <dsp:spPr>
        <a:xfrm>
          <a:off x="422851" y="4024108"/>
          <a:ext cx="5919923" cy="531360"/>
        </a:xfrm>
        <a:prstGeom prst="round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59" tIns="0" rIns="22375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Errors </a:t>
          </a:r>
        </a:p>
      </dsp:txBody>
      <dsp:txXfrm>
        <a:off x="448790" y="4050047"/>
        <a:ext cx="5868045" cy="47948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77226" y="0"/>
          <a:ext cx="4292277" cy="377825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Communicate with:</a:t>
          </a:r>
        </a:p>
      </dsp:txBody>
      <dsp:txXfrm>
        <a:off x="177226" y="0"/>
        <a:ext cx="4292277" cy="1133475"/>
      </dsp:txXfrm>
    </dsp:sp>
    <dsp:sp modelId="{106BACED-F543-4F65-B4AC-9F7E90F5D8FF}">
      <dsp:nvSpPr>
        <dsp:cNvPr id="0" name=""/>
        <dsp:cNvSpPr/>
      </dsp:nvSpPr>
      <dsp:spPr>
        <a:xfrm>
          <a:off x="433689" y="1098211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Catalog (REST)</a:t>
          </a:r>
        </a:p>
      </dsp:txBody>
      <dsp:txXfrm>
        <a:off x="467055" y="1131577"/>
        <a:ext cx="3367090" cy="1072462"/>
      </dsp:txXfrm>
    </dsp:sp>
    <dsp:sp modelId="{22673371-1E49-4CF7-AB68-62EF6E2F4B4D}">
      <dsp:nvSpPr>
        <dsp:cNvPr id="0" name=""/>
        <dsp:cNvSpPr/>
      </dsp:nvSpPr>
      <dsp:spPr>
        <a:xfrm>
          <a:off x="433689" y="2449036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Alert Service (MQTT topic: </a:t>
          </a:r>
          <a:r>
            <a:rPr lang="it-IT" sz="1800" b="0" kern="1200" dirty="0"/>
            <a:t>"</a:t>
          </a:r>
          <a:r>
            <a:rPr lang="it-IT" sz="1800" b="0" kern="1200" dirty="0" err="1"/>
            <a:t>alert</a:t>
          </a:r>
          <a:r>
            <a:rPr lang="it-IT" sz="1800" b="0" kern="1200" dirty="0"/>
            <a:t>/&lt;</a:t>
          </a:r>
          <a:r>
            <a:rPr lang="it-IT" sz="1800" b="0" kern="1200" dirty="0" err="1"/>
            <a:t>clinic_id</a:t>
          </a:r>
          <a:r>
            <a:rPr lang="it-IT" sz="1800" b="0" kern="1200" dirty="0"/>
            <a:t>&gt;"</a:t>
          </a:r>
          <a:endParaRPr lang="en-US" sz="1800" kern="1200" dirty="0"/>
        </a:p>
      </dsp:txBody>
      <dsp:txXfrm>
        <a:off x="467055" y="2482402"/>
        <a:ext cx="3367090" cy="1072462"/>
      </dsp:txXfrm>
    </dsp:sp>
    <dsp:sp modelId="{322A4ED8-6609-4FE6-8845-A1A35334848C}">
      <dsp:nvSpPr>
        <dsp:cNvPr id="0" name=""/>
        <dsp:cNvSpPr/>
      </dsp:nvSpPr>
      <dsp:spPr>
        <a:xfrm>
          <a:off x="4618660" y="0"/>
          <a:ext cx="4292277" cy="377825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Scope:</a:t>
          </a:r>
        </a:p>
      </dsp:txBody>
      <dsp:txXfrm>
        <a:off x="4618660" y="0"/>
        <a:ext cx="4292277" cy="1133475"/>
      </dsp:txXfrm>
    </dsp:sp>
    <dsp:sp modelId="{24A372B5-412A-4B75-A5B3-D6449B1EAF0A}">
      <dsp:nvSpPr>
        <dsp:cNvPr id="0" name=""/>
        <dsp:cNvSpPr/>
      </dsp:nvSpPr>
      <dsp:spPr>
        <a:xfrm>
          <a:off x="5047888" y="1134581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Guarantee a 24/7 supervision to patients</a:t>
          </a:r>
        </a:p>
      </dsp:txBody>
      <dsp:txXfrm>
        <a:off x="5081254" y="1167947"/>
        <a:ext cx="3367090" cy="1072462"/>
      </dsp:txXfrm>
    </dsp:sp>
    <dsp:sp modelId="{92E82E09-7F30-4ED5-83BA-F131EB5C2F5B}">
      <dsp:nvSpPr>
        <dsp:cNvPr id="0" name=""/>
        <dsp:cNvSpPr/>
      </dsp:nvSpPr>
      <dsp:spPr>
        <a:xfrm>
          <a:off x="5083393" y="2449036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Receive a message with longitude and latitude of the patient in critical condition </a:t>
          </a:r>
        </a:p>
      </dsp:txBody>
      <dsp:txXfrm>
        <a:off x="5116759" y="2482402"/>
        <a:ext cx="3367090" cy="1072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F6D47-AF27-4FA9-9843-CAEA076BF14E}">
      <dsp:nvSpPr>
        <dsp:cNvPr id="0" name=""/>
        <dsp:cNvSpPr/>
      </dsp:nvSpPr>
      <dsp:spPr>
        <a:xfrm rot="5400000">
          <a:off x="6190815" y="-2448937"/>
          <a:ext cx="1185872" cy="638470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prevent critical events and/or guarantee an immediate response (such as stroke in cardiovascular patients) </a:t>
          </a:r>
        </a:p>
      </dsp:txBody>
      <dsp:txXfrm rot="-5400000">
        <a:off x="3591398" y="208369"/>
        <a:ext cx="6326818" cy="1070094"/>
      </dsp:txXfrm>
    </dsp:sp>
    <dsp:sp modelId="{000ACA61-DF68-4840-975C-5F607251CC82}">
      <dsp:nvSpPr>
        <dsp:cNvPr id="0" name=""/>
        <dsp:cNvSpPr/>
      </dsp:nvSpPr>
      <dsp:spPr>
        <a:xfrm>
          <a:off x="0" y="2245"/>
          <a:ext cx="3591397" cy="14823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1)Prevent</a:t>
          </a:r>
        </a:p>
      </dsp:txBody>
      <dsp:txXfrm>
        <a:off x="72362" y="74607"/>
        <a:ext cx="3446673" cy="1337616"/>
      </dsp:txXfrm>
    </dsp:sp>
    <dsp:sp modelId="{91C5CF05-64E6-4648-A43E-86893D81F3AF}">
      <dsp:nvSpPr>
        <dsp:cNvPr id="0" name=""/>
        <dsp:cNvSpPr/>
      </dsp:nvSpPr>
      <dsp:spPr>
        <a:xfrm rot="5400000">
          <a:off x="6190815" y="-892479"/>
          <a:ext cx="1185872" cy="6384707"/>
        </a:xfrm>
        <a:prstGeom prst="round2SameRect">
          <a:avLst/>
        </a:prstGeom>
        <a:solidFill>
          <a:schemeClr val="accent3">
            <a:tint val="40000"/>
            <a:alpha val="90000"/>
            <a:hueOff val="-49615"/>
            <a:satOff val="-18960"/>
            <a:lumOff val="-256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-49615"/>
              <a:satOff val="-18960"/>
              <a:lumOff val="-2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simplify personal therapies (such as insulin self-injection for diabetic people) </a:t>
          </a:r>
        </a:p>
      </dsp:txBody>
      <dsp:txXfrm rot="-5400000">
        <a:off x="3591398" y="1764827"/>
        <a:ext cx="6326818" cy="1070094"/>
      </dsp:txXfrm>
    </dsp:sp>
    <dsp:sp modelId="{D87C8040-5443-4355-84C6-DB8B185DAE9C}">
      <dsp:nvSpPr>
        <dsp:cNvPr id="0" name=""/>
        <dsp:cNvSpPr/>
      </dsp:nvSpPr>
      <dsp:spPr>
        <a:xfrm>
          <a:off x="0" y="1558704"/>
          <a:ext cx="3591397" cy="1482340"/>
        </a:xfrm>
        <a:prstGeom prst="round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2)Simplify</a:t>
          </a:r>
        </a:p>
      </dsp:txBody>
      <dsp:txXfrm>
        <a:off x="72362" y="1631066"/>
        <a:ext cx="3446673" cy="1337616"/>
      </dsp:txXfrm>
    </dsp:sp>
    <dsp:sp modelId="{1425CF26-054C-482C-B22E-FE3C7AE43322}">
      <dsp:nvSpPr>
        <dsp:cNvPr id="0" name=""/>
        <dsp:cNvSpPr/>
      </dsp:nvSpPr>
      <dsp:spPr>
        <a:xfrm rot="5400000">
          <a:off x="6190815" y="663978"/>
          <a:ext cx="1185872" cy="6384707"/>
        </a:xfrm>
        <a:prstGeom prst="round2SameRect">
          <a:avLst/>
        </a:prstGeom>
        <a:solidFill>
          <a:schemeClr val="accent3">
            <a:tint val="40000"/>
            <a:alpha val="90000"/>
            <a:hueOff val="-99230"/>
            <a:satOff val="-37921"/>
            <a:lumOff val="-513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-99230"/>
              <a:satOff val="-37921"/>
              <a:lumOff val="-5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automate signal acquisition for easier quantification of disease evolution (such as oximeter) </a:t>
          </a:r>
        </a:p>
      </dsp:txBody>
      <dsp:txXfrm rot="-5400000">
        <a:off x="3591398" y="3321285"/>
        <a:ext cx="6326818" cy="1070094"/>
      </dsp:txXfrm>
    </dsp:sp>
    <dsp:sp modelId="{BE79F12C-6ADB-4FE9-AC06-0D0EBC1703A3}">
      <dsp:nvSpPr>
        <dsp:cNvPr id="0" name=""/>
        <dsp:cNvSpPr/>
      </dsp:nvSpPr>
      <dsp:spPr>
        <a:xfrm>
          <a:off x="0" y="3115162"/>
          <a:ext cx="3591397" cy="1482340"/>
        </a:xfrm>
        <a:prstGeom prst="round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3)Automate</a:t>
          </a:r>
        </a:p>
      </dsp:txBody>
      <dsp:txXfrm>
        <a:off x="72362" y="3187524"/>
        <a:ext cx="3446673" cy="1337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511C6-C419-46A6-BC0A-E6AA5DB9E473}">
      <dsp:nvSpPr>
        <dsp:cNvPr id="0" name=""/>
        <dsp:cNvSpPr/>
      </dsp:nvSpPr>
      <dsp:spPr>
        <a:xfrm>
          <a:off x="2102673" y="364593"/>
          <a:ext cx="2206106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Client/Broker architecture</a:t>
          </a:r>
        </a:p>
      </dsp:txBody>
      <dsp:txXfrm>
        <a:off x="2455650" y="364593"/>
        <a:ext cx="1853129" cy="922835"/>
      </dsp:txXfrm>
    </dsp:sp>
    <dsp:sp modelId="{2376E54D-BAF4-433D-8E05-58B4FF193838}">
      <dsp:nvSpPr>
        <dsp:cNvPr id="0" name=""/>
        <dsp:cNvSpPr/>
      </dsp:nvSpPr>
      <dsp:spPr>
        <a:xfrm>
          <a:off x="2102673" y="1287428"/>
          <a:ext cx="2206106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Publish/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Subscribe</a:t>
          </a:r>
        </a:p>
      </dsp:txBody>
      <dsp:txXfrm>
        <a:off x="2455650" y="1287428"/>
        <a:ext cx="1853129" cy="922835"/>
      </dsp:txXfrm>
    </dsp:sp>
    <dsp:sp modelId="{108DDCCC-3B05-41A3-B9A3-6A8F8BF0C7A7}">
      <dsp:nvSpPr>
        <dsp:cNvPr id="0" name=""/>
        <dsp:cNvSpPr/>
      </dsp:nvSpPr>
      <dsp:spPr>
        <a:xfrm>
          <a:off x="2102254" y="2200833"/>
          <a:ext cx="2206106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Quality of Service 0,1 and 2</a:t>
          </a:r>
        </a:p>
      </dsp:txBody>
      <dsp:txXfrm>
        <a:off x="2455231" y="2200833"/>
        <a:ext cx="1853129" cy="922835"/>
      </dsp:txXfrm>
    </dsp:sp>
    <dsp:sp modelId="{377697C7-F2E3-48D6-BCA6-99EBA675EA7F}">
      <dsp:nvSpPr>
        <dsp:cNvPr id="0" name=""/>
        <dsp:cNvSpPr/>
      </dsp:nvSpPr>
      <dsp:spPr>
        <a:xfrm>
          <a:off x="2096977" y="3133100"/>
          <a:ext cx="2206106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Lightweight</a:t>
          </a:r>
        </a:p>
      </dsp:txBody>
      <dsp:txXfrm>
        <a:off x="2449954" y="3133100"/>
        <a:ext cx="1853129" cy="922835"/>
      </dsp:txXfrm>
    </dsp:sp>
    <dsp:sp modelId="{C1B4FC69-4437-4C61-8F40-E7543EAB8EAD}">
      <dsp:nvSpPr>
        <dsp:cNvPr id="0" name=""/>
        <dsp:cNvSpPr/>
      </dsp:nvSpPr>
      <dsp:spPr>
        <a:xfrm>
          <a:off x="1185016" y="0"/>
          <a:ext cx="1212996" cy="10189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REST</a:t>
          </a:r>
          <a:endParaRPr lang="en-US" sz="2400" kern="1200" dirty="0"/>
        </a:p>
      </dsp:txBody>
      <dsp:txXfrm>
        <a:off x="1362655" y="149225"/>
        <a:ext cx="857718" cy="720524"/>
      </dsp:txXfrm>
    </dsp:sp>
    <dsp:sp modelId="{7BB3A648-4739-46E1-8AC7-5B62F5F209F3}">
      <dsp:nvSpPr>
        <dsp:cNvPr id="0" name=""/>
        <dsp:cNvSpPr/>
      </dsp:nvSpPr>
      <dsp:spPr>
        <a:xfrm>
          <a:off x="5820299" y="371754"/>
          <a:ext cx="2253635" cy="96950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Client/Server architecture</a:t>
          </a:r>
        </a:p>
      </dsp:txBody>
      <dsp:txXfrm>
        <a:off x="6180881" y="371754"/>
        <a:ext cx="1893053" cy="969503"/>
      </dsp:txXfrm>
    </dsp:sp>
    <dsp:sp modelId="{F99F7787-9A1E-43B5-A945-D8F47A22377E}">
      <dsp:nvSpPr>
        <dsp:cNvPr id="0" name=""/>
        <dsp:cNvSpPr/>
      </dsp:nvSpPr>
      <dsp:spPr>
        <a:xfrm>
          <a:off x="5820316" y="1341257"/>
          <a:ext cx="2253600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Request/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Response</a:t>
          </a:r>
        </a:p>
      </dsp:txBody>
      <dsp:txXfrm>
        <a:off x="6180893" y="1341257"/>
        <a:ext cx="1893024" cy="922835"/>
      </dsp:txXfrm>
    </dsp:sp>
    <dsp:sp modelId="{6C9E4DB4-79A8-42B4-AD71-E0FDA2E715DC}">
      <dsp:nvSpPr>
        <dsp:cNvPr id="0" name=""/>
        <dsp:cNvSpPr/>
      </dsp:nvSpPr>
      <dsp:spPr>
        <a:xfrm>
          <a:off x="5820316" y="2264093"/>
          <a:ext cx="2253600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Limited Quality of Service</a:t>
          </a:r>
        </a:p>
      </dsp:txBody>
      <dsp:txXfrm>
        <a:off x="6180893" y="2264093"/>
        <a:ext cx="1893024" cy="922835"/>
      </dsp:txXfrm>
    </dsp:sp>
    <dsp:sp modelId="{47222BCF-EA8F-4957-8B32-7074E1725479}">
      <dsp:nvSpPr>
        <dsp:cNvPr id="0" name=""/>
        <dsp:cNvSpPr/>
      </dsp:nvSpPr>
      <dsp:spPr>
        <a:xfrm>
          <a:off x="5820299" y="3179767"/>
          <a:ext cx="2253600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Heavyweight</a:t>
          </a:r>
        </a:p>
      </dsp:txBody>
      <dsp:txXfrm>
        <a:off x="6180875" y="3179767"/>
        <a:ext cx="1893024" cy="922835"/>
      </dsp:txXfrm>
    </dsp:sp>
    <dsp:sp modelId="{10854178-2A99-4A62-8BA4-81AB366B62CF}">
      <dsp:nvSpPr>
        <dsp:cNvPr id="0" name=""/>
        <dsp:cNvSpPr/>
      </dsp:nvSpPr>
      <dsp:spPr>
        <a:xfrm>
          <a:off x="5820316" y="4109764"/>
          <a:ext cx="2253600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Base topic: </a:t>
          </a:r>
          <a:r>
            <a:rPr lang="it-IT" sz="1800" b="0" kern="1200" dirty="0"/>
            <a:t>"</a:t>
          </a:r>
          <a:r>
            <a:rPr lang="it-IT" sz="1800" b="0" kern="1200" dirty="0" err="1"/>
            <a:t>Iot_Healthcare</a:t>
          </a:r>
          <a:r>
            <a:rPr lang="it-IT" sz="1800" b="0" kern="1200" dirty="0"/>
            <a:t>"</a:t>
          </a:r>
          <a:endParaRPr lang="en-US" sz="1800" kern="1200" dirty="0"/>
        </a:p>
      </dsp:txBody>
      <dsp:txXfrm>
        <a:off x="6180893" y="4109764"/>
        <a:ext cx="1893024" cy="922835"/>
      </dsp:txXfrm>
    </dsp:sp>
    <dsp:sp modelId="{FA3B265B-CDA5-410B-95E2-E58BB309B357}">
      <dsp:nvSpPr>
        <dsp:cNvPr id="0" name=""/>
        <dsp:cNvSpPr/>
      </dsp:nvSpPr>
      <dsp:spPr>
        <a:xfrm>
          <a:off x="4883362" y="0"/>
          <a:ext cx="1258598" cy="11361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MQTT</a:t>
          </a:r>
          <a:endParaRPr lang="en-US" sz="2600" kern="1200" dirty="0"/>
        </a:p>
      </dsp:txBody>
      <dsp:txXfrm>
        <a:off x="5067679" y="166387"/>
        <a:ext cx="889964" cy="8033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9E91A-0634-481E-BA1A-01739BB6981C}">
      <dsp:nvSpPr>
        <dsp:cNvPr id="0" name=""/>
        <dsp:cNvSpPr/>
      </dsp:nvSpPr>
      <dsp:spPr>
        <a:xfrm rot="5400000">
          <a:off x="-364752" y="367955"/>
          <a:ext cx="2431680" cy="170217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is it?</a:t>
          </a:r>
        </a:p>
      </dsp:txBody>
      <dsp:txXfrm rot="-5400000">
        <a:off x="0" y="854291"/>
        <a:ext cx="1702176" cy="729504"/>
      </dsp:txXfrm>
    </dsp:sp>
    <dsp:sp modelId="{AF2C30C5-7900-4A80-9AF1-B8BE9999752F}">
      <dsp:nvSpPr>
        <dsp:cNvPr id="0" name=""/>
        <dsp:cNvSpPr/>
      </dsp:nvSpPr>
      <dsp:spPr>
        <a:xfrm rot="5400000">
          <a:off x="3272811" y="-1567431"/>
          <a:ext cx="1580592" cy="47218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An easy-to-install application that enables you to build and share containerized applications and microservices</a:t>
          </a:r>
          <a:endParaRPr lang="en-US" sz="2200" kern="1200" dirty="0"/>
        </a:p>
      </dsp:txBody>
      <dsp:txXfrm rot="-5400000">
        <a:off x="1702177" y="80361"/>
        <a:ext cx="4644703" cy="1426276"/>
      </dsp:txXfrm>
    </dsp:sp>
    <dsp:sp modelId="{BE6666DA-647C-4994-B902-2D2F858CCEB1}">
      <dsp:nvSpPr>
        <dsp:cNvPr id="0" name=""/>
        <dsp:cNvSpPr/>
      </dsp:nvSpPr>
      <dsp:spPr>
        <a:xfrm rot="5400000">
          <a:off x="-364752" y="2515579"/>
          <a:ext cx="2431680" cy="170217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Why?</a:t>
          </a:r>
        </a:p>
      </dsp:txBody>
      <dsp:txXfrm rot="-5400000">
        <a:off x="0" y="3001915"/>
        <a:ext cx="1702176" cy="729504"/>
      </dsp:txXfrm>
    </dsp:sp>
    <dsp:sp modelId="{D38BCFDA-ED78-4863-ACFD-A44BE27DDB6C}">
      <dsp:nvSpPr>
        <dsp:cNvPr id="0" name=""/>
        <dsp:cNvSpPr/>
      </dsp:nvSpPr>
      <dsp:spPr>
        <a:xfrm rot="5400000">
          <a:off x="3272811" y="627357"/>
          <a:ext cx="1580592" cy="47218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is used throughout the development lifecycle for fast, easy and portable application development</a:t>
          </a:r>
          <a:endParaRPr lang="en-US" sz="2200" kern="1200" dirty="0"/>
        </a:p>
      </dsp:txBody>
      <dsp:txXfrm rot="-5400000">
        <a:off x="1702177" y="2275149"/>
        <a:ext cx="4644703" cy="14262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CC50C-D0CB-46EC-9624-3F61A6804939}">
      <dsp:nvSpPr>
        <dsp:cNvPr id="0" name=""/>
        <dsp:cNvSpPr/>
      </dsp:nvSpPr>
      <dsp:spPr>
        <a:xfrm>
          <a:off x="0" y="39101"/>
          <a:ext cx="8128000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GET</a:t>
          </a:r>
        </a:p>
      </dsp:txBody>
      <dsp:txXfrm>
        <a:off x="19904" y="59005"/>
        <a:ext cx="8088192" cy="367937"/>
      </dsp:txXfrm>
    </dsp:sp>
    <dsp:sp modelId="{A49D21F4-EBE3-4BFB-AEEC-4C6FDA2AE3EE}">
      <dsp:nvSpPr>
        <dsp:cNvPr id="0" name=""/>
        <dsp:cNvSpPr/>
      </dsp:nvSpPr>
      <dsp:spPr>
        <a:xfrm>
          <a:off x="0" y="446846"/>
          <a:ext cx="8128000" cy="2463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Get_dc_info</a:t>
          </a:r>
          <a:r>
            <a:rPr lang="en-US" sz="1300" kern="1200" dirty="0"/>
            <a:t>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Get_sensors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Get_clinics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Get_patient_info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Get_patients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Get_doctor_info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Avail_docs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Avail_devs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Get_service_info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Get_critical_info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300" kern="1200" dirty="0"/>
        </a:p>
      </dsp:txBody>
      <dsp:txXfrm>
        <a:off x="0" y="446846"/>
        <a:ext cx="8128000" cy="2463300"/>
      </dsp:txXfrm>
    </dsp:sp>
    <dsp:sp modelId="{5A0F1FEE-AF21-42C3-8AE1-386D85CF5243}">
      <dsp:nvSpPr>
        <dsp:cNvPr id="0" name=""/>
        <dsp:cNvSpPr/>
      </dsp:nvSpPr>
      <dsp:spPr>
        <a:xfrm>
          <a:off x="0" y="2910146"/>
          <a:ext cx="8128000" cy="407745"/>
        </a:xfrm>
        <a:prstGeom prst="round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</a:t>
          </a:r>
        </a:p>
      </dsp:txBody>
      <dsp:txXfrm>
        <a:off x="19904" y="2930050"/>
        <a:ext cx="8088192" cy="367937"/>
      </dsp:txXfrm>
    </dsp:sp>
    <dsp:sp modelId="{D8360701-A164-4C12-931E-AE8C26702692}">
      <dsp:nvSpPr>
        <dsp:cNvPr id="0" name=""/>
        <dsp:cNvSpPr/>
      </dsp:nvSpPr>
      <dsp:spPr>
        <a:xfrm>
          <a:off x="0" y="3317891"/>
          <a:ext cx="8128000" cy="137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P_rec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D_rec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C_rec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P_del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D_del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C_del</a:t>
          </a:r>
          <a:endParaRPr lang="en-US" sz="1300" kern="1200" dirty="0"/>
        </a:p>
      </dsp:txBody>
      <dsp:txXfrm>
        <a:off x="0" y="3317891"/>
        <a:ext cx="8128000" cy="1372409"/>
      </dsp:txXfrm>
    </dsp:sp>
    <dsp:sp modelId="{82043600-C378-4358-B7BA-DAE1DDCC875D}">
      <dsp:nvSpPr>
        <dsp:cNvPr id="0" name=""/>
        <dsp:cNvSpPr/>
      </dsp:nvSpPr>
      <dsp:spPr>
        <a:xfrm>
          <a:off x="0" y="4690301"/>
          <a:ext cx="8128000" cy="407745"/>
        </a:xfrm>
        <a:prstGeom prst="round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PUT</a:t>
          </a:r>
        </a:p>
      </dsp:txBody>
      <dsp:txXfrm>
        <a:off x="19904" y="4710205"/>
        <a:ext cx="8088192" cy="367937"/>
      </dsp:txXfrm>
    </dsp:sp>
    <dsp:sp modelId="{5669EEA0-D106-4A94-99A3-1E0791C7AA77}">
      <dsp:nvSpPr>
        <dsp:cNvPr id="0" name=""/>
        <dsp:cNvSpPr/>
      </dsp:nvSpPr>
      <dsp:spPr>
        <a:xfrm>
          <a:off x="0" y="5098046"/>
          <a:ext cx="81280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 err="1"/>
            <a:t>S_up</a:t>
          </a:r>
          <a:endParaRPr lang="en-US" sz="1300" kern="1200" dirty="0"/>
        </a:p>
      </dsp:txBody>
      <dsp:txXfrm>
        <a:off x="0" y="5098046"/>
        <a:ext cx="8128000" cy="281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993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Catalog (REST)</a:t>
          </a:r>
        </a:p>
      </dsp:txBody>
      <dsp:txXfrm>
        <a:off x="426167" y="1440448"/>
        <a:ext cx="3170829" cy="659291"/>
      </dsp:txXfrm>
    </dsp:sp>
    <dsp:sp modelId="{E92E9B85-2FC7-4D1A-9AE4-99621BEF4CDF}">
      <dsp:nvSpPr>
        <dsp:cNvPr id="0" name=""/>
        <dsp:cNvSpPr/>
      </dsp:nvSpPr>
      <dsp:spPr>
        <a:xfrm>
          <a:off x="405655" y="2250350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07142"/>
            <a:satOff val="-12023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Thingspeak</a:t>
          </a:r>
          <a:r>
            <a:rPr lang="en-US" sz="1700" kern="1200" dirty="0"/>
            <a:t> Adaptor (MQTT topic: </a:t>
          </a:r>
          <a:r>
            <a:rPr lang="it-IT" sz="1700" b="0" kern="1200" dirty="0"/>
            <a:t>"service/&lt;</a:t>
          </a:r>
          <a:r>
            <a:rPr lang="it-IT" sz="1700" b="0" kern="1200" dirty="0" err="1"/>
            <a:t>patient_ID</a:t>
          </a:r>
          <a:r>
            <a:rPr lang="it-IT" sz="1700" b="0" kern="1200" dirty="0"/>
            <a:t>&gt;)</a:t>
          </a:r>
          <a:r>
            <a:rPr lang="en-US" sz="1700" kern="1200" dirty="0"/>
            <a:t> </a:t>
          </a:r>
        </a:p>
      </dsp:txBody>
      <dsp:txXfrm>
        <a:off x="426167" y="2270862"/>
        <a:ext cx="3170829" cy="659291"/>
      </dsp:txXfrm>
    </dsp:sp>
    <dsp:sp modelId="{22673371-1E49-4CF7-AB68-62EF6E2F4B4D}">
      <dsp:nvSpPr>
        <dsp:cNvPr id="0" name=""/>
        <dsp:cNvSpPr/>
      </dsp:nvSpPr>
      <dsp:spPr>
        <a:xfrm>
          <a:off x="405655" y="305840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Alert Service (MQTT topic: </a:t>
          </a:r>
          <a:r>
            <a:rPr lang="it-IT" sz="1700" b="0" kern="1200" dirty="0"/>
            <a:t>"service/&lt;</a:t>
          </a:r>
          <a:r>
            <a:rPr lang="it-IT" sz="1700" b="0" kern="1200" dirty="0" err="1"/>
            <a:t>patient_ID</a:t>
          </a:r>
          <a:r>
            <a:rPr lang="it-IT" sz="1700" b="0" kern="1200" dirty="0"/>
            <a:t>&gt;)</a:t>
          </a:r>
          <a:endParaRPr lang="en-US" sz="1700" kern="1200" dirty="0"/>
        </a:p>
      </dsp:txBody>
      <dsp:txXfrm>
        <a:off x="426167" y="3078918"/>
        <a:ext cx="3170829" cy="659291"/>
      </dsp:txXfrm>
    </dsp:sp>
    <dsp:sp modelId="{F4135A08-5C30-4A56-BFF2-4811E6642A3E}">
      <dsp:nvSpPr>
        <dsp:cNvPr id="0" name=""/>
        <dsp:cNvSpPr/>
      </dsp:nvSpPr>
      <dsp:spPr>
        <a:xfrm>
          <a:off x="405655" y="3866462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321426"/>
            <a:satOff val="-36069"/>
            <a:lumOff val="6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Location Service (MQTT topic: </a:t>
          </a:r>
          <a:r>
            <a:rPr lang="it-IT" sz="1700" b="0" kern="1200" dirty="0"/>
            <a:t>"service/&lt;</a:t>
          </a:r>
          <a:r>
            <a:rPr lang="it-IT" sz="1700" b="0" kern="1200" dirty="0" err="1"/>
            <a:t>patient_ID</a:t>
          </a:r>
          <a:r>
            <a:rPr lang="it-IT" sz="1700" b="0" kern="1200" dirty="0"/>
            <a:t>&gt;)</a:t>
          </a:r>
          <a:r>
            <a:rPr lang="en-US" sz="1700" kern="1200" dirty="0"/>
            <a:t> </a:t>
          </a:r>
        </a:p>
      </dsp:txBody>
      <dsp:txXfrm>
        <a:off x="426167" y="3886974"/>
        <a:ext cx="3170829" cy="65929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Convert data from sensor type to </a:t>
          </a:r>
          <a:r>
            <a:rPr lang="en-US" sz="1700" kern="1200" dirty="0" err="1"/>
            <a:t>SenMl</a:t>
          </a:r>
          <a:r>
            <a:rPr lang="en-US" sz="1700" kern="1200" dirty="0"/>
            <a:t> format</a:t>
          </a:r>
        </a:p>
      </dsp:txBody>
      <dsp:txXfrm>
        <a:off x="4813102" y="1533697"/>
        <a:ext cx="3028813" cy="29416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57FE6-BC07-45C7-A2DD-700D50C268F1}">
      <dsp:nvSpPr>
        <dsp:cNvPr id="0" name=""/>
        <dsp:cNvSpPr/>
      </dsp:nvSpPr>
      <dsp:spPr>
        <a:xfrm>
          <a:off x="-4271043" y="-655258"/>
          <a:ext cx="5088768" cy="5088768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8799-2690-4133-AC7C-9BD1C3B94DB1}">
      <dsp:nvSpPr>
        <dsp:cNvPr id="0" name=""/>
        <dsp:cNvSpPr/>
      </dsp:nvSpPr>
      <dsp:spPr>
        <a:xfrm>
          <a:off x="525887" y="377825"/>
          <a:ext cx="8338839" cy="7556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Hearth rate</a:t>
          </a:r>
        </a:p>
      </dsp:txBody>
      <dsp:txXfrm>
        <a:off x="525887" y="377825"/>
        <a:ext cx="8338839" cy="755650"/>
      </dsp:txXfrm>
    </dsp:sp>
    <dsp:sp modelId="{D44FC083-5025-4604-A664-545A9DC5144D}">
      <dsp:nvSpPr>
        <dsp:cNvPr id="0" name=""/>
        <dsp:cNvSpPr/>
      </dsp:nvSpPr>
      <dsp:spPr>
        <a:xfrm>
          <a:off x="53606" y="283368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EC742-E1A7-4211-98F8-90AD157651F8}">
      <dsp:nvSpPr>
        <dsp:cNvPr id="0" name=""/>
        <dsp:cNvSpPr/>
      </dsp:nvSpPr>
      <dsp:spPr>
        <a:xfrm>
          <a:off x="820162" y="1511300"/>
          <a:ext cx="8064160" cy="755650"/>
        </a:xfrm>
        <a:prstGeom prst="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Glucosimeter</a:t>
          </a:r>
          <a:endParaRPr lang="en-US" sz="3900" kern="1200" dirty="0"/>
        </a:p>
      </dsp:txBody>
      <dsp:txXfrm>
        <a:off x="820162" y="1511300"/>
        <a:ext cx="8064160" cy="755650"/>
      </dsp:txXfrm>
    </dsp:sp>
    <dsp:sp modelId="{C9F9EA39-0155-43D9-B9BF-C2F74B2C122D}">
      <dsp:nvSpPr>
        <dsp:cNvPr id="0" name=""/>
        <dsp:cNvSpPr/>
      </dsp:nvSpPr>
      <dsp:spPr>
        <a:xfrm>
          <a:off x="328285" y="1416843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214284"/>
              <a:satOff val="-24046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86D8E-D007-4CC8-B2C4-13FE686A2616}">
      <dsp:nvSpPr>
        <dsp:cNvPr id="0" name=""/>
        <dsp:cNvSpPr/>
      </dsp:nvSpPr>
      <dsp:spPr>
        <a:xfrm>
          <a:off x="525887" y="2644775"/>
          <a:ext cx="8338839" cy="755650"/>
        </a:xfrm>
        <a:prstGeom prst="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Airflow sensor</a:t>
          </a:r>
        </a:p>
      </dsp:txBody>
      <dsp:txXfrm>
        <a:off x="525887" y="2644775"/>
        <a:ext cx="8338839" cy="755650"/>
      </dsp:txXfrm>
    </dsp:sp>
    <dsp:sp modelId="{8C873F28-6CB9-4167-9651-203A41FA625C}">
      <dsp:nvSpPr>
        <dsp:cNvPr id="0" name=""/>
        <dsp:cNvSpPr/>
      </dsp:nvSpPr>
      <dsp:spPr>
        <a:xfrm>
          <a:off x="53606" y="2550318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428568"/>
              <a:satOff val="-48092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25331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Catalog (REST)</a:t>
          </a:r>
        </a:p>
      </dsp:txBody>
      <dsp:txXfrm>
        <a:off x="421944" y="1441620"/>
        <a:ext cx="3179275" cy="523554"/>
      </dsp:txXfrm>
    </dsp:sp>
    <dsp:sp modelId="{E92E9B85-2FC7-4D1A-9AE4-99621BEF4CDF}">
      <dsp:nvSpPr>
        <dsp:cNvPr id="0" name=""/>
        <dsp:cNvSpPr/>
      </dsp:nvSpPr>
      <dsp:spPr>
        <a:xfrm>
          <a:off x="405655" y="2084778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61224"/>
            <a:satOff val="-6870"/>
            <a:lumOff val="1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Location Service (REST)</a:t>
          </a:r>
        </a:p>
      </dsp:txBody>
      <dsp:txXfrm>
        <a:off x="421944" y="2101067"/>
        <a:ext cx="3179275" cy="523554"/>
      </dsp:txXfrm>
    </dsp:sp>
    <dsp:sp modelId="{14CC9EC3-0AE2-40C2-A680-AF8778E9ABF0}">
      <dsp:nvSpPr>
        <dsp:cNvPr id="0" name=""/>
        <dsp:cNvSpPr/>
      </dsp:nvSpPr>
      <dsp:spPr>
        <a:xfrm>
          <a:off x="405655" y="2726469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122448"/>
            <a:satOff val="-13741"/>
            <a:lumOff val="235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Telegram Bot</a:t>
          </a:r>
        </a:p>
      </dsp:txBody>
      <dsp:txXfrm>
        <a:off x="421944" y="2742758"/>
        <a:ext cx="3179275" cy="523554"/>
      </dsp:txXfrm>
    </dsp:sp>
    <dsp:sp modelId="{EFDFFDC3-94EE-4F4E-903E-682CD7A88EBB}">
      <dsp:nvSpPr>
        <dsp:cNvPr id="0" name=""/>
        <dsp:cNvSpPr/>
      </dsp:nvSpPr>
      <dsp:spPr>
        <a:xfrm>
          <a:off x="405655" y="3368161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183672"/>
            <a:satOff val="-20611"/>
            <a:lumOff val="353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Clinic’s Client (MQTT topic: </a:t>
          </a:r>
          <a:r>
            <a:rPr lang="it-IT" sz="1600" b="0" kern="1200" dirty="0"/>
            <a:t>"</a:t>
          </a:r>
          <a:r>
            <a:rPr lang="it-IT" sz="1600" b="0" kern="1200" dirty="0" err="1"/>
            <a:t>alert</a:t>
          </a:r>
          <a:r>
            <a:rPr lang="it-IT" sz="1600" b="0" kern="1200" dirty="0"/>
            <a:t>/&lt;</a:t>
          </a:r>
          <a:r>
            <a:rPr lang="it-IT" sz="1600" b="0" kern="1200" dirty="0" err="1"/>
            <a:t>clinic_id</a:t>
          </a:r>
          <a:r>
            <a:rPr lang="it-IT" sz="1600" b="0" kern="1200" dirty="0"/>
            <a:t>&gt;"</a:t>
          </a:r>
          <a:endParaRPr lang="en-US" sz="1600" kern="1200" dirty="0"/>
        </a:p>
      </dsp:txBody>
      <dsp:txXfrm>
        <a:off x="421944" y="3384450"/>
        <a:ext cx="3179275" cy="523554"/>
      </dsp:txXfrm>
    </dsp:sp>
    <dsp:sp modelId="{22673371-1E49-4CF7-AB68-62EF6E2F4B4D}">
      <dsp:nvSpPr>
        <dsp:cNvPr id="0" name=""/>
        <dsp:cNvSpPr/>
      </dsp:nvSpPr>
      <dsp:spPr>
        <a:xfrm>
          <a:off x="405655" y="4009852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244896"/>
            <a:satOff val="-27481"/>
            <a:lumOff val="47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Device Connector (MQTT topic: </a:t>
          </a:r>
          <a:r>
            <a:rPr lang="it-IT" sz="1600" b="0" kern="1200" dirty="0"/>
            <a:t>"service/&lt;</a:t>
          </a:r>
          <a:r>
            <a:rPr lang="it-IT" sz="1600" b="0" kern="1200" dirty="0" err="1"/>
            <a:t>patient_ID</a:t>
          </a:r>
          <a:r>
            <a:rPr lang="it-IT" sz="1600" b="0" kern="1200" dirty="0"/>
            <a:t>&gt;)</a:t>
          </a:r>
          <a:endParaRPr lang="en-US" sz="1600" kern="1200" dirty="0"/>
        </a:p>
      </dsp:txBody>
      <dsp:txXfrm>
        <a:off x="421944" y="4026141"/>
        <a:ext cx="3179275" cy="523554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588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306120"/>
            <a:satOff val="-34351"/>
            <a:lumOff val="5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Critical Alert to clinician</a:t>
          </a:r>
        </a:p>
      </dsp:txBody>
      <dsp:txXfrm>
        <a:off x="4749243" y="1470249"/>
        <a:ext cx="3156531" cy="889111"/>
      </dsp:txXfrm>
    </dsp:sp>
    <dsp:sp modelId="{E98E8672-74B1-4244-92E4-2D2E08DB8CC4}">
      <dsp:nvSpPr>
        <dsp:cNvPr id="0" name=""/>
        <dsp:cNvSpPr/>
      </dsp:nvSpPr>
      <dsp:spPr>
        <a:xfrm>
          <a:off x="4721582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367344"/>
            <a:satOff val="-41222"/>
            <a:lumOff val="7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Critical Alert to clinics</a:t>
          </a:r>
        </a:p>
      </dsp:txBody>
      <dsp:txXfrm>
        <a:off x="4749243" y="2559980"/>
        <a:ext cx="3156531" cy="889111"/>
      </dsp:txXfrm>
    </dsp:sp>
    <dsp:sp modelId="{06A4DE60-7FA2-4BFD-B436-CF39837A2E48}">
      <dsp:nvSpPr>
        <dsp:cNvPr id="0" name=""/>
        <dsp:cNvSpPr/>
      </dsp:nvSpPr>
      <dsp:spPr>
        <a:xfrm>
          <a:off x="4721582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Personal Alert</a:t>
          </a:r>
          <a:endParaRPr lang="en-US" sz="1600" kern="1200" dirty="0"/>
        </a:p>
      </dsp:txBody>
      <dsp:txXfrm>
        <a:off x="4749243" y="3649711"/>
        <a:ext cx="3156531" cy="889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2A68-5960-41C5-BB0A-B186FC4A9CD1}">
      <dsp:nvSpPr>
        <dsp:cNvPr id="0" name=""/>
        <dsp:cNvSpPr/>
      </dsp:nvSpPr>
      <dsp:spPr>
        <a:xfrm>
          <a:off x="314748" y="933"/>
          <a:ext cx="2975807" cy="1487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Critical Alert</a:t>
          </a:r>
        </a:p>
      </dsp:txBody>
      <dsp:txXfrm>
        <a:off x="358327" y="44512"/>
        <a:ext cx="2888649" cy="1400745"/>
      </dsp:txXfrm>
    </dsp:sp>
    <dsp:sp modelId="{E5D6470C-6036-4618-AC95-34B3F3477488}">
      <dsp:nvSpPr>
        <dsp:cNvPr id="0" name=""/>
        <dsp:cNvSpPr/>
      </dsp:nvSpPr>
      <dsp:spPr>
        <a:xfrm>
          <a:off x="612329" y="1488836"/>
          <a:ext cx="297580" cy="111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927"/>
              </a:lnTo>
              <a:lnTo>
                <a:pt x="297580" y="111592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37F24-4528-4EFB-B75F-759BD716CB7C}">
      <dsp:nvSpPr>
        <dsp:cNvPr id="0" name=""/>
        <dsp:cNvSpPr/>
      </dsp:nvSpPr>
      <dsp:spPr>
        <a:xfrm>
          <a:off x="909910" y="1860812"/>
          <a:ext cx="2380645" cy="14879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message to the clinician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953489" y="1904391"/>
        <a:ext cx="2293487" cy="1400745"/>
      </dsp:txXfrm>
    </dsp:sp>
    <dsp:sp modelId="{6D9ED609-6B16-458A-A17D-0DDF177019A7}">
      <dsp:nvSpPr>
        <dsp:cNvPr id="0" name=""/>
        <dsp:cNvSpPr/>
      </dsp:nvSpPr>
      <dsp:spPr>
        <a:xfrm>
          <a:off x="612329" y="1488836"/>
          <a:ext cx="297580" cy="2975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5807"/>
              </a:lnTo>
              <a:lnTo>
                <a:pt x="297580" y="297580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DE090-D61E-4823-B6EB-925429446689}">
      <dsp:nvSpPr>
        <dsp:cNvPr id="0" name=""/>
        <dsp:cNvSpPr/>
      </dsp:nvSpPr>
      <dsp:spPr>
        <a:xfrm>
          <a:off x="909910" y="3720692"/>
          <a:ext cx="2380645" cy="14879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message to the clinic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953489" y="3764271"/>
        <a:ext cx="2293487" cy="1400745"/>
      </dsp:txXfrm>
    </dsp:sp>
    <dsp:sp modelId="{A89A8E7D-CA17-4F5D-B2C8-D2DF74386FAB}">
      <dsp:nvSpPr>
        <dsp:cNvPr id="0" name=""/>
        <dsp:cNvSpPr/>
      </dsp:nvSpPr>
      <dsp:spPr>
        <a:xfrm>
          <a:off x="4034507" y="933"/>
          <a:ext cx="2975807" cy="1487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Personal Alert</a:t>
          </a:r>
        </a:p>
      </dsp:txBody>
      <dsp:txXfrm>
        <a:off x="4078086" y="44512"/>
        <a:ext cx="2888649" cy="1400745"/>
      </dsp:txXfrm>
    </dsp:sp>
    <dsp:sp modelId="{B01FB7D3-B1DD-4623-A790-0A364BE403AA}">
      <dsp:nvSpPr>
        <dsp:cNvPr id="0" name=""/>
        <dsp:cNvSpPr/>
      </dsp:nvSpPr>
      <dsp:spPr>
        <a:xfrm>
          <a:off x="4332088" y="1488836"/>
          <a:ext cx="297580" cy="111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927"/>
              </a:lnTo>
              <a:lnTo>
                <a:pt x="297580" y="111592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44458-7C49-46CB-8471-EA8591923080}">
      <dsp:nvSpPr>
        <dsp:cNvPr id="0" name=""/>
        <dsp:cNvSpPr/>
      </dsp:nvSpPr>
      <dsp:spPr>
        <a:xfrm>
          <a:off x="4629669" y="1860812"/>
          <a:ext cx="2380645" cy="14879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message to the patient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73248" y="1904391"/>
        <a:ext cx="2293487" cy="1400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3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7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3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9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0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7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2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28.png"/><Relationship Id="rId5" Type="http://schemas.openxmlformats.org/officeDocument/2006/relationships/diagramColors" Target="../diagrams/colors7.xml"/><Relationship Id="rId10" Type="http://schemas.openxmlformats.org/officeDocument/2006/relationships/image" Target="../media/image27.sv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openxmlformats.org/officeDocument/2006/relationships/image" Target="../media/image34.png"/><Relationship Id="rId5" Type="http://schemas.openxmlformats.org/officeDocument/2006/relationships/diagramColors" Target="../diagrams/colors9.xml"/><Relationship Id="rId10" Type="http://schemas.openxmlformats.org/officeDocument/2006/relationships/image" Target="../media/image33.sv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96C08B-993E-D8B6-BC29-033EBCD8455D}"/>
              </a:ext>
            </a:extLst>
          </p:cNvPr>
          <p:cNvSpPr txBox="1"/>
          <p:nvPr/>
        </p:nvSpPr>
        <p:spPr>
          <a:xfrm>
            <a:off x="1898690" y="844510"/>
            <a:ext cx="3710018" cy="41697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IoT platform for continuous monitoring of patients</a:t>
            </a:r>
            <a:endParaRPr lang="en-US" sz="44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7FBEF1-4F3C-1A9A-0F8B-AF5DD7375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6" r="25076" b="-1"/>
          <a:stretch/>
        </p:blipFill>
        <p:spPr bwMode="auto">
          <a:xfrm>
            <a:off x="6095998" y="-20965"/>
            <a:ext cx="6096002" cy="687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29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490ECC-778F-02C8-2F79-309A3388B9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74078" y="0"/>
            <a:ext cx="11990698" cy="685325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46" y="454888"/>
            <a:ext cx="10068634" cy="1099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srgbClr val="396698"/>
                </a:solidFill>
              </a:rPr>
              <a:t>FRONT END – PATIENT REGISTRATION</a:t>
            </a:r>
            <a:br>
              <a:rPr lang="en-US" sz="2000" b="1" dirty="0">
                <a:solidFill>
                  <a:srgbClr val="396698"/>
                </a:solidFill>
              </a:rPr>
            </a:br>
            <a:endParaRPr lang="en-US" sz="2000" b="1" dirty="0">
              <a:solidFill>
                <a:srgbClr val="396698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922CC7AE-8D83-2011-8572-DF124F32D3D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CF5E4CA-8505-4A4E-4340-2269C55A6027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url</a:t>
            </a:r>
            <a:r>
              <a:rPr lang="en-US" sz="1600" dirty="0">
                <a:solidFill>
                  <a:srgbClr val="FF0000"/>
                </a:solidFill>
              </a:rPr>
              <a:t> of patient registration page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C031E3C0-E3AE-F239-AE76-D86602DBF0F2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3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61986" y="-14758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E9F2354-16E3-75A1-C0B4-3D9A0B76A02B}"/>
              </a:ext>
            </a:extLst>
          </p:cNvPr>
          <p:cNvSpPr/>
          <p:nvPr/>
        </p:nvSpPr>
        <p:spPr>
          <a:xfrm>
            <a:off x="3781887" y="3737500"/>
            <a:ext cx="2314113" cy="275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Elemento grafico 37" descr="Cursore con riempimento a tinta unita">
            <a:extLst>
              <a:ext uri="{FF2B5EF4-FFF2-40B4-BE49-F238E27FC236}">
                <a16:creationId xmlns:a16="http://schemas.microsoft.com/office/drawing/2014/main" id="{74B7FE8C-3CB5-6F16-5A25-81FBD86A1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6051579" y="3702261"/>
            <a:ext cx="728761" cy="728761"/>
          </a:xfrm>
          <a:prstGeom prst="rect">
            <a:avLst/>
          </a:prstGeom>
        </p:spPr>
      </p:pic>
      <p:sp>
        <p:nvSpPr>
          <p:cNvPr id="39" name="Titolo 1">
            <a:extLst>
              <a:ext uri="{FF2B5EF4-FFF2-40B4-BE49-F238E27FC236}">
                <a16:creationId xmlns:a16="http://schemas.microsoft.com/office/drawing/2014/main" id="{72A21165-A39B-C041-C0AA-73DBACEA799A}"/>
              </a:ext>
            </a:extLst>
          </p:cNvPr>
          <p:cNvSpPr txBox="1">
            <a:spLocks/>
          </p:cNvSpPr>
          <p:nvPr/>
        </p:nvSpPr>
        <p:spPr>
          <a:xfrm>
            <a:off x="146121" y="874939"/>
            <a:ext cx="3982669" cy="4085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2E5C67DE-B504-A2EB-0E15-F0EA5233A43F}"/>
              </a:ext>
            </a:extLst>
          </p:cNvPr>
          <p:cNvSpPr/>
          <p:nvPr/>
        </p:nvSpPr>
        <p:spPr>
          <a:xfrm>
            <a:off x="3781887" y="3926401"/>
            <a:ext cx="2314113" cy="275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0" name="Elemento grafico 39" descr="Cursore con riempimento a tinta unita">
            <a:extLst>
              <a:ext uri="{FF2B5EF4-FFF2-40B4-BE49-F238E27FC236}">
                <a16:creationId xmlns:a16="http://schemas.microsoft.com/office/drawing/2014/main" id="{78B2C417-EE4B-5EA9-CBA7-51AF17E35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6041046" y="3873727"/>
            <a:ext cx="728761" cy="728761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84E0B69B-341A-99EF-9596-9695B6A8BA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1" t="56969" r="52521" b="31543"/>
          <a:stretch/>
        </p:blipFill>
        <p:spPr>
          <a:xfrm>
            <a:off x="4600575" y="3800475"/>
            <a:ext cx="1314450" cy="818727"/>
          </a:xfrm>
          <a:prstGeom prst="rect">
            <a:avLst/>
          </a:prstGeom>
        </p:spPr>
      </p:pic>
      <p:sp>
        <p:nvSpPr>
          <p:cNvPr id="42" name="Rettangolo 41">
            <a:extLst>
              <a:ext uri="{FF2B5EF4-FFF2-40B4-BE49-F238E27FC236}">
                <a16:creationId xmlns:a16="http://schemas.microsoft.com/office/drawing/2014/main" id="{068F169B-FBD0-BD99-5A69-6743706D7484}"/>
              </a:ext>
            </a:extLst>
          </p:cNvPr>
          <p:cNvSpPr/>
          <p:nvPr/>
        </p:nvSpPr>
        <p:spPr>
          <a:xfrm>
            <a:off x="4466406" y="3666478"/>
            <a:ext cx="1629594" cy="10741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A0139D2A-D92A-E499-781D-11B71CDC79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3" t="58988" r="54803" b="31373"/>
          <a:stretch/>
        </p:blipFill>
        <p:spPr>
          <a:xfrm>
            <a:off x="4856084" y="3923930"/>
            <a:ext cx="754603" cy="686394"/>
          </a:xfrm>
          <a:prstGeom prst="rect">
            <a:avLst/>
          </a:prstGeom>
        </p:spPr>
      </p:pic>
      <p:sp>
        <p:nvSpPr>
          <p:cNvPr id="44" name="Rettangolo 43">
            <a:extLst>
              <a:ext uri="{FF2B5EF4-FFF2-40B4-BE49-F238E27FC236}">
                <a16:creationId xmlns:a16="http://schemas.microsoft.com/office/drawing/2014/main" id="{0990A54A-4016-7AD3-4036-93A9DF01CE55}"/>
              </a:ext>
            </a:extLst>
          </p:cNvPr>
          <p:cNvSpPr/>
          <p:nvPr/>
        </p:nvSpPr>
        <p:spPr>
          <a:xfrm>
            <a:off x="4762500" y="3854650"/>
            <a:ext cx="1019175" cy="8771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1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7" grpId="0" animBg="1"/>
      <p:bldP spid="37" grpId="1" animBg="1"/>
      <p:bldP spid="42" grpId="0" animBg="1"/>
      <p:bldP spid="42" grpId="1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-14758"/>
            <a:ext cx="12021265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572385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584974" y="3941336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41602" y="4090849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6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5008AA4C-4B1D-A65D-8AB0-536DC3C9C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/>
          <a:stretch/>
        </p:blipFill>
        <p:spPr>
          <a:xfrm>
            <a:off x="174078" y="-5563"/>
            <a:ext cx="12009120" cy="6854038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9" y="309145"/>
            <a:ext cx="10950078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CLINICIAN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F96AD50-7EE8-2170-FB14-A86D2B4B8E4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B335842-FB56-C14C-48F8-95D95F63A260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/>
              </a:rPr>
              <a:t>url</a:t>
            </a:r>
            <a:r>
              <a:rPr lang="en-US" sz="1600" dirty="0">
                <a:solidFill>
                  <a:srgbClr val="FF0000"/>
                </a:solidFill>
                <a:latin typeface="Century Gothic" panose="020B0502020202020204"/>
              </a:rPr>
              <a:t> of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clinician registration page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B567391-010F-15D3-1ED9-E491864ADA75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9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-14758"/>
            <a:ext cx="12021265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399" y="628570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584974" y="4580531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41602" y="4730044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520E20-62C4-9E90-A3D5-5193E109E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74078" y="-786"/>
            <a:ext cx="12017922" cy="6854038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309145"/>
            <a:ext cx="10750684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CLINICS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F96AD50-7EE8-2170-FB14-A86D2B4B8E4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B335842-FB56-C14C-48F8-95D95F63A260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URL </a:t>
            </a:r>
            <a:r>
              <a:rPr lang="en-US" sz="1600" dirty="0" err="1">
                <a:solidFill>
                  <a:srgbClr val="FF0000"/>
                </a:solidFill>
              </a:rPr>
              <a:t>della</a:t>
            </a:r>
            <a:r>
              <a:rPr lang="en-US" sz="1600" dirty="0">
                <a:solidFill>
                  <a:srgbClr val="FF0000"/>
                </a:solidFill>
              </a:rPr>
              <a:t> clinics registration page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B567391-010F-15D3-1ED9-E491864ADA75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75246-B87E-BAA3-75FE-E137F2B7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CATALOG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EA57FD89-C697-811B-F886-A8F1E4834F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499992"/>
              </p:ext>
            </p:extLst>
          </p:nvPr>
        </p:nvGraphicFramePr>
        <p:xfrm>
          <a:off x="2592925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998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2F448-10BE-6A28-226E-6DDD7C8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DEVICE CONNECTOR</a:t>
            </a:r>
            <a:endParaRPr lang="en-US" sz="4800" b="1" dirty="0"/>
          </a:p>
        </p:txBody>
      </p:sp>
      <p:graphicFrame>
        <p:nvGraphicFramePr>
          <p:cNvPr id="44" name="Diagramma 43">
            <a:extLst>
              <a:ext uri="{FF2B5EF4-FFF2-40B4-BE49-F238E27FC236}">
                <a16:creationId xmlns:a16="http://schemas.microsoft.com/office/drawing/2014/main" id="{9A9FECB7-9EB4-747C-826C-A29D8006C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668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79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2F448-10BE-6A28-226E-6DDD7C8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DEVICE CONNECTOR</a:t>
            </a:r>
            <a:endParaRPr lang="en-US" sz="4800" b="1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F217412-C459-B346-6D3A-B7F9A965D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9010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Elemento grafico 5" descr="Battito cardiaco con riempimento a tinta unita">
            <a:extLst>
              <a:ext uri="{FF2B5EF4-FFF2-40B4-BE49-F238E27FC236}">
                <a16:creationId xmlns:a16="http://schemas.microsoft.com/office/drawing/2014/main" id="{88B20F34-2D27-9A2F-AB76-C58A65DE1D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89819" y="2393188"/>
            <a:ext cx="914400" cy="914400"/>
          </a:xfrm>
          <a:prstGeom prst="rect">
            <a:avLst/>
          </a:prstGeom>
        </p:spPr>
      </p:pic>
      <p:pic>
        <p:nvPicPr>
          <p:cNvPr id="8" name="Elemento grafico 7" descr="Ago con riempimento a tinta unita">
            <a:extLst>
              <a:ext uri="{FF2B5EF4-FFF2-40B4-BE49-F238E27FC236}">
                <a16:creationId xmlns:a16="http://schemas.microsoft.com/office/drawing/2014/main" id="{E8DEF1C5-CAC7-B1AD-97D2-394E09E3D0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79641" y="3696641"/>
            <a:ext cx="652167" cy="652167"/>
          </a:xfrm>
          <a:prstGeom prst="rect">
            <a:avLst/>
          </a:prstGeom>
        </p:spPr>
      </p:pic>
      <p:pic>
        <p:nvPicPr>
          <p:cNvPr id="5" name="Elemento grafico 4" descr="Polmoni con riempimento a tinta unita">
            <a:extLst>
              <a:ext uri="{FF2B5EF4-FFF2-40B4-BE49-F238E27FC236}">
                <a16:creationId xmlns:a16="http://schemas.microsoft.com/office/drawing/2014/main" id="{1DBFD1D6-5B2B-9560-F7F0-65502846FC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7575" y="4707500"/>
            <a:ext cx="828697" cy="82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3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9F7B3-DC34-8BAD-9C5A-ACA6EA5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ALERT SERVICE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A08C3171-713F-E64A-A6F7-DC5202D1A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839986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066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4CB86B5-DDBF-F7F8-B9E3-CDF018484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679615"/>
              </p:ext>
            </p:extLst>
          </p:nvPr>
        </p:nvGraphicFramePr>
        <p:xfrm>
          <a:off x="1023893" y="248895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4C31D5-0173-19D7-603B-C973C174478E}"/>
              </a:ext>
            </a:extLst>
          </p:cNvPr>
          <p:cNvSpPr txBox="1"/>
          <p:nvPr/>
        </p:nvSpPr>
        <p:spPr>
          <a:xfrm>
            <a:off x="8823929" y="2136022"/>
            <a:ext cx="25330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STAKEHOLDERS</a:t>
            </a:r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227C11-7776-B3AC-21C1-1CD58BB54D9B}"/>
              </a:ext>
            </a:extLst>
          </p:cNvPr>
          <p:cNvSpPr txBox="1"/>
          <p:nvPr/>
        </p:nvSpPr>
        <p:spPr>
          <a:xfrm>
            <a:off x="5648836" y="2150692"/>
            <a:ext cx="145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SCOPE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27381F6-741C-B86C-240C-A74405CB68A0}"/>
              </a:ext>
            </a:extLst>
          </p:cNvPr>
          <p:cNvSpPr txBox="1"/>
          <p:nvPr/>
        </p:nvSpPr>
        <p:spPr>
          <a:xfrm>
            <a:off x="1901805" y="2136023"/>
            <a:ext cx="15712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DOMAIN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21" name="Elemento grafico 20" descr="Fionda con riempimento a tinta unita">
            <a:extLst>
              <a:ext uri="{FF2B5EF4-FFF2-40B4-BE49-F238E27FC236}">
                <a16:creationId xmlns:a16="http://schemas.microsoft.com/office/drawing/2014/main" id="{D914D6CF-DCFB-9F1D-A672-A81CBC468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3281" y="3053883"/>
            <a:ext cx="914400" cy="914400"/>
          </a:xfrm>
          <a:prstGeom prst="rect">
            <a:avLst/>
          </a:prstGeom>
        </p:spPr>
      </p:pic>
      <p:pic>
        <p:nvPicPr>
          <p:cNvPr id="23" name="Elemento grafico 22" descr="Ospedale contorno">
            <a:extLst>
              <a:ext uri="{FF2B5EF4-FFF2-40B4-BE49-F238E27FC236}">
                <a16:creationId xmlns:a16="http://schemas.microsoft.com/office/drawing/2014/main" id="{A18EA2B7-B036-3D31-6A08-B8FF9D59F7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18881" y="3053883"/>
            <a:ext cx="914400" cy="91440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270B061E-9C93-01B0-196B-06A913F1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994" y="39115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2373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9F7B3-DC34-8BAD-9C5A-ACA6EA5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ALERT SERVICE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FC96E920-31F4-E1EC-3F06-20F6E7AC04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0812227"/>
              </p:ext>
            </p:extLst>
          </p:nvPr>
        </p:nvGraphicFramePr>
        <p:xfrm>
          <a:off x="2759969" y="1473693"/>
          <a:ext cx="7325064" cy="5209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Elemento grafico 5" descr="Fionda con riempimento a tinta unita">
            <a:extLst>
              <a:ext uri="{FF2B5EF4-FFF2-40B4-BE49-F238E27FC236}">
                <a16:creationId xmlns:a16="http://schemas.microsoft.com/office/drawing/2014/main" id="{FAC7EA8A-8AF1-A1EE-7B89-5A5475792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15526" y="3952321"/>
            <a:ext cx="798990" cy="798990"/>
          </a:xfrm>
          <a:prstGeom prst="rect">
            <a:avLst/>
          </a:prstGeom>
        </p:spPr>
      </p:pic>
      <p:pic>
        <p:nvPicPr>
          <p:cNvPr id="7" name="Elemento grafico 6" descr="Ospedale contorno">
            <a:extLst>
              <a:ext uri="{FF2B5EF4-FFF2-40B4-BE49-F238E27FC236}">
                <a16:creationId xmlns:a16="http://schemas.microsoft.com/office/drawing/2014/main" id="{8ADA132A-9030-C8A9-5E9A-20E8BAA9A5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33552" y="5776690"/>
            <a:ext cx="914400" cy="914400"/>
          </a:xfrm>
          <a:prstGeom prst="rect">
            <a:avLst/>
          </a:prstGeom>
        </p:spPr>
      </p:pic>
      <p:pic>
        <p:nvPicPr>
          <p:cNvPr id="13" name="Elemento grafico 12" descr="Medico (femminile) con riempimento a tinta unita">
            <a:extLst>
              <a:ext uri="{FF2B5EF4-FFF2-40B4-BE49-F238E27FC236}">
                <a16:creationId xmlns:a16="http://schemas.microsoft.com/office/drawing/2014/main" id="{00D84052-C980-623A-5D87-A6FCD08E0A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3552" y="3894616"/>
            <a:ext cx="914400" cy="914400"/>
          </a:xfrm>
          <a:prstGeom prst="rect">
            <a:avLst/>
          </a:prstGeom>
        </p:spPr>
      </p:pic>
      <p:pic>
        <p:nvPicPr>
          <p:cNvPr id="15" name="Elemento grafico 14" descr="Inviare con riempimento a tinta unita">
            <a:extLst>
              <a:ext uri="{FF2B5EF4-FFF2-40B4-BE49-F238E27FC236}">
                <a16:creationId xmlns:a16="http://schemas.microsoft.com/office/drawing/2014/main" id="{00288149-8A34-34DD-5CFB-24B26A9207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208107">
            <a:off x="4054859" y="3927953"/>
            <a:ext cx="732316" cy="732316"/>
          </a:xfrm>
          <a:prstGeom prst="rect">
            <a:avLst/>
          </a:prstGeom>
        </p:spPr>
      </p:pic>
      <p:pic>
        <p:nvPicPr>
          <p:cNvPr id="16" name="Elemento grafico 15" descr="Inviare con riempimento a tinta unita">
            <a:extLst>
              <a:ext uri="{FF2B5EF4-FFF2-40B4-BE49-F238E27FC236}">
                <a16:creationId xmlns:a16="http://schemas.microsoft.com/office/drawing/2014/main" id="{C5DC2565-84D1-B900-4A50-B8BD3229D6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208107">
            <a:off x="7853312" y="3985657"/>
            <a:ext cx="732316" cy="732316"/>
          </a:xfrm>
          <a:prstGeom prst="rect">
            <a:avLst/>
          </a:prstGeom>
        </p:spPr>
      </p:pic>
      <p:pic>
        <p:nvPicPr>
          <p:cNvPr id="17" name="Elemento grafico 16" descr="Inviare con riempimento a tinta unita">
            <a:extLst>
              <a:ext uri="{FF2B5EF4-FFF2-40B4-BE49-F238E27FC236}">
                <a16:creationId xmlns:a16="http://schemas.microsoft.com/office/drawing/2014/main" id="{DEC93361-33DB-F7F8-7C45-F251DF8C02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208107">
            <a:off x="4054858" y="5867732"/>
            <a:ext cx="732316" cy="7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2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FE8AE5-2778-37A9-B1A4-283A7F66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LOCATION SERVICE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75FDCA67-092E-DD79-EE52-2F70D3C55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8249103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669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592865-087F-D5E4-37BD-B21FD17A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WEEKLY REPORT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353629EB-4041-2D64-794F-088DCF676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686344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918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E4A9E-E29B-E4EC-72EE-E3D942CD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THINGSPEAK ADAPTOR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A9023F7D-025A-AA3A-A576-D949EC51C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782457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167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E4A9E-E29B-E4EC-72EE-E3D942CD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THINGSPEAK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B37913DF-610E-8BB6-0B3B-8105F2CC2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168718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705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E4A9E-E29B-E4EC-72EE-E3D942CD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THINGSPEAK</a:t>
            </a:r>
          </a:p>
        </p:txBody>
      </p:sp>
    </p:spTree>
    <p:extLst>
      <p:ext uri="{BB962C8B-B14F-4D97-AF65-F5344CB8AC3E}">
        <p14:creationId xmlns:p14="http://schemas.microsoft.com/office/powerpoint/2010/main" val="3127554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1393B-6ED0-6A87-B1D0-1F2CB71A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TELEGRAM BOT</a:t>
            </a:r>
            <a:endParaRPr lang="en-US" sz="4800" dirty="0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BDD0866-A7DC-0DEA-BE6B-9B95D1BE65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219148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230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1393B-6ED0-6A87-B1D0-1F2CB71A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TELEGRAM BOT - MESSAGES</a:t>
            </a:r>
            <a:endParaRPr lang="en-US" sz="4800" dirty="0"/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C563DA4F-DD3B-0F3A-2264-6C610B6F25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49366"/>
              </p:ext>
            </p:extLst>
          </p:nvPr>
        </p:nvGraphicFramePr>
        <p:xfrm>
          <a:off x="2072082" y="1661020"/>
          <a:ext cx="8457034" cy="499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997322-5777-05C1-10E4-041CCE5828AC}"/>
              </a:ext>
            </a:extLst>
          </p:cNvPr>
          <p:cNvSpPr txBox="1"/>
          <p:nvPr/>
        </p:nvSpPr>
        <p:spPr>
          <a:xfrm>
            <a:off x="2952925" y="2516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96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DB1CD-F8E0-B7B5-BC59-40094150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CLINIC’S CLIENT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E6B3FC7-8F70-1452-F257-1C8A523F7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042087"/>
              </p:ext>
            </p:extLst>
          </p:nvPr>
        </p:nvGraphicFramePr>
        <p:xfrm>
          <a:off x="2225229" y="2106967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3674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DB1CD-F8E0-B7B5-BC59-40094150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CLINIC’S CLIENT</a:t>
            </a:r>
            <a:endParaRPr lang="en-US" sz="4800" b="1" dirty="0"/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26E6E95-9122-FF79-E489-00165B60F9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94"/>
          <a:stretch/>
        </p:blipFill>
        <p:spPr>
          <a:xfrm>
            <a:off x="2748373" y="2459923"/>
            <a:ext cx="7968898" cy="110623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21A4468-F74D-42B5-7DC6-C5F0C371E6E9}"/>
              </a:ext>
            </a:extLst>
          </p:cNvPr>
          <p:cNvSpPr txBox="1"/>
          <p:nvPr/>
        </p:nvSpPr>
        <p:spPr>
          <a:xfrm>
            <a:off x="2748373" y="1905000"/>
            <a:ext cx="302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 received: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367BF6F-0664-0627-069C-512A68892B91}"/>
              </a:ext>
            </a:extLst>
          </p:cNvPr>
          <p:cNvSpPr/>
          <p:nvPr/>
        </p:nvSpPr>
        <p:spPr>
          <a:xfrm>
            <a:off x="2763705" y="3012280"/>
            <a:ext cx="4853247" cy="271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Elemento grafico 8" descr="Cursore con riempimento a tinta unita">
            <a:extLst>
              <a:ext uri="{FF2B5EF4-FFF2-40B4-BE49-F238E27FC236}">
                <a16:creationId xmlns:a16="http://schemas.microsoft.com/office/drawing/2014/main" id="{8E0421C5-C76A-82BD-D8DC-6080FAB17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2228545" y="3064620"/>
            <a:ext cx="728761" cy="728761"/>
          </a:xfrm>
          <a:prstGeom prst="rect">
            <a:avLst/>
          </a:prstGeom>
        </p:spPr>
      </p:pic>
      <p:pic>
        <p:nvPicPr>
          <p:cNvPr id="132" name="Immagine 131" descr="Immagine che contiene mappa&#10;&#10;Descrizione generata automaticamente">
            <a:extLst>
              <a:ext uri="{FF2B5EF4-FFF2-40B4-BE49-F238E27FC236}">
                <a16:creationId xmlns:a16="http://schemas.microsoft.com/office/drawing/2014/main" id="{11D350B4-5781-57A2-A463-03E6C24486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"/>
          <a:stretch/>
        </p:blipFill>
        <p:spPr>
          <a:xfrm>
            <a:off x="2748373" y="1563625"/>
            <a:ext cx="8869330" cy="50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0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CC0F1-B371-8808-CD57-D299EEA4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895" y="449646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OBJECTIVES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0F50125-5379-16BA-BD83-ABC5C97EC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0678192"/>
              </p:ext>
            </p:extLst>
          </p:nvPr>
        </p:nvGraphicFramePr>
        <p:xfrm>
          <a:off x="2215895" y="1574041"/>
          <a:ext cx="9976105" cy="4599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444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8C859-2857-B90C-FB27-91D0534B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49" y="99901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/>
              <a:t>Thanks for your attention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D44A0D-AEED-6A79-DA29-989814532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456268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Group number 3:</a:t>
            </a:r>
          </a:p>
          <a:p>
            <a:pPr marL="0" indent="0" algn="ctr">
              <a:buNone/>
            </a:pPr>
            <a:r>
              <a:rPr lang="en-US" sz="2800" dirty="0"/>
              <a:t>Marco Gagliardi 284171</a:t>
            </a:r>
          </a:p>
          <a:p>
            <a:pPr marL="0" indent="0" algn="ctr">
              <a:buNone/>
            </a:pPr>
            <a:r>
              <a:rPr lang="en-US" sz="2800" dirty="0"/>
              <a:t>Domenico Emanuele Alessandria S292216</a:t>
            </a:r>
          </a:p>
          <a:p>
            <a:pPr marL="0" indent="0" algn="ctr">
              <a:buNone/>
            </a:pPr>
            <a:r>
              <a:rPr lang="en-US" sz="2800" dirty="0"/>
              <a:t>Davide D'Adamo289326</a:t>
            </a:r>
          </a:p>
          <a:p>
            <a:pPr marL="0" indent="0" algn="ctr">
              <a:buNone/>
            </a:pPr>
            <a:r>
              <a:rPr lang="en-US" sz="2800" dirty="0" err="1"/>
              <a:t>Edoardo</a:t>
            </a:r>
            <a:r>
              <a:rPr lang="en-US" sz="2800" dirty="0"/>
              <a:t> </a:t>
            </a:r>
            <a:r>
              <a:rPr lang="en-US" sz="2800" dirty="0" err="1"/>
              <a:t>Filippi</a:t>
            </a:r>
            <a:r>
              <a:rPr lang="en-US" sz="2800" dirty="0"/>
              <a:t> 292207</a:t>
            </a:r>
          </a:p>
        </p:txBody>
      </p:sp>
    </p:spTree>
    <p:extLst>
      <p:ext uri="{BB962C8B-B14F-4D97-AF65-F5344CB8AC3E}">
        <p14:creationId xmlns:p14="http://schemas.microsoft.com/office/powerpoint/2010/main" val="401004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25F8375-B885-D0D2-624A-AC7D2157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363" y="1181979"/>
            <a:ext cx="6833848" cy="5535417"/>
          </a:xfrm>
          <a:prstGeom prst="rect">
            <a:avLst/>
          </a:prstGeom>
        </p:spPr>
      </p:pic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- PROPOSAL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3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– LAST UPDATE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F47142-63D2-1C83-9386-2B14A7194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74" b="9838"/>
          <a:stretch/>
        </p:blipFill>
        <p:spPr>
          <a:xfrm>
            <a:off x="4000500" y="1430337"/>
            <a:ext cx="7162800" cy="51025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547DB18-0EDE-57EF-9276-10F4A1AB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6" t="31741" b="42661"/>
          <a:stretch/>
        </p:blipFill>
        <p:spPr>
          <a:xfrm>
            <a:off x="1208151" y="3267247"/>
            <a:ext cx="2495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0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7DBDE-1088-E4FC-2078-AB0CB791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475" y="624110"/>
            <a:ext cx="10029825" cy="1280890"/>
          </a:xfrm>
        </p:spPr>
        <p:txBody>
          <a:bodyPr>
            <a:normAutofit/>
          </a:bodyPr>
          <a:lstStyle/>
          <a:p>
            <a:r>
              <a:rPr lang="en-US" sz="4800" b="1" dirty="0"/>
              <a:t>COMUNICATION PROTOCOLS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6BEA8511-70F0-7538-6ED9-E6096F7AB6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7740859"/>
              </p:ext>
            </p:extLst>
          </p:nvPr>
        </p:nvGraphicFramePr>
        <p:xfrm>
          <a:off x="1227384" y="1535837"/>
          <a:ext cx="9737232" cy="503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6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6E253D-242A-E2A4-018A-6BE8368E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896" y="464008"/>
            <a:ext cx="3650279" cy="1259894"/>
          </a:xfrm>
        </p:spPr>
        <p:txBody>
          <a:bodyPr>
            <a:normAutofit/>
          </a:bodyPr>
          <a:lstStyle/>
          <a:p>
            <a:r>
              <a:rPr lang="en-US" sz="4800" b="1" dirty="0"/>
              <a:t>DOCKER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376431F-86E7-75F5-FD9F-90748C387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92" y="2223639"/>
            <a:ext cx="4803752" cy="2533979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300678E3-527F-C8BC-BCBF-A3FB2CBB5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077695"/>
              </p:ext>
            </p:extLst>
          </p:nvPr>
        </p:nvGraphicFramePr>
        <p:xfrm>
          <a:off x="519017" y="1728650"/>
          <a:ext cx="6424038" cy="4585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835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0"/>
            <a:ext cx="12002843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710745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1974725" y="35513"/>
            <a:ext cx="1453446" cy="3344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45599E25-2591-DF9C-EB81-7EFE73B5C0AA}"/>
              </a:ext>
            </a:extLst>
          </p:cNvPr>
          <p:cNvSpPr txBox="1"/>
          <p:nvPr/>
        </p:nvSpPr>
        <p:spPr>
          <a:xfrm>
            <a:off x="5122431" y="4748"/>
            <a:ext cx="23358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url</a:t>
            </a:r>
            <a:r>
              <a:rPr lang="en-US" sz="1600" dirty="0">
                <a:solidFill>
                  <a:srgbClr val="FF0000"/>
                </a:solidFill>
              </a:rPr>
              <a:t> of home page</a:t>
            </a:r>
          </a:p>
        </p:txBody>
      </p:sp>
      <p:cxnSp>
        <p:nvCxnSpPr>
          <p:cNvPr id="165" name="Connettore 2 164">
            <a:extLst>
              <a:ext uri="{FF2B5EF4-FFF2-40B4-BE49-F238E27FC236}">
                <a16:creationId xmlns:a16="http://schemas.microsoft.com/office/drawing/2014/main" id="{50745AB7-3DF6-B789-3BE0-54C7F3E16B33}"/>
              </a:ext>
            </a:extLst>
          </p:cNvPr>
          <p:cNvCxnSpPr/>
          <p:nvPr/>
        </p:nvCxnSpPr>
        <p:spPr>
          <a:xfrm>
            <a:off x="3867058" y="147730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CE9960A6-6A00-70E5-FF6B-E61CA809B7C9}"/>
              </a:ext>
            </a:extLst>
          </p:cNvPr>
          <p:cNvSpPr/>
          <p:nvPr/>
        </p:nvSpPr>
        <p:spPr>
          <a:xfrm>
            <a:off x="3620486" y="2840504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9" name="Elemento grafico 38" descr="Cursore con riempimento a tinta unita">
            <a:extLst>
              <a:ext uri="{FF2B5EF4-FFF2-40B4-BE49-F238E27FC236}">
                <a16:creationId xmlns:a16="http://schemas.microsoft.com/office/drawing/2014/main" id="{6FB13036-B9D3-F5B0-0063-18597D5C5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77114" y="2990017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1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88" grpId="0"/>
      <p:bldP spid="88" grpId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74078" y="-10242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85AB0B1-1C96-A8AD-D6D6-BDB504CE5EF0}"/>
              </a:ext>
            </a:extLst>
          </p:cNvPr>
          <p:cNvSpPr/>
          <p:nvPr/>
        </p:nvSpPr>
        <p:spPr>
          <a:xfrm>
            <a:off x="1979720" y="8878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DC9FDA4-F519-43DE-5FBE-FA01354A56FE}"/>
              </a:ext>
            </a:extLst>
          </p:cNvPr>
          <p:cNvSpPr txBox="1"/>
          <p:nvPr/>
        </p:nvSpPr>
        <p:spPr>
          <a:xfrm>
            <a:off x="5373220" y="16553"/>
            <a:ext cx="36374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url</a:t>
            </a:r>
            <a:r>
              <a:rPr lang="en-US" sz="1600" dirty="0">
                <a:solidFill>
                  <a:srgbClr val="FF0000"/>
                </a:solidFill>
              </a:rPr>
              <a:t> of clinician private page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75264AD-976A-391E-E4DB-C16E85E17656}"/>
              </a:ext>
            </a:extLst>
          </p:cNvPr>
          <p:cNvCxnSpPr/>
          <p:nvPr/>
        </p:nvCxnSpPr>
        <p:spPr>
          <a:xfrm>
            <a:off x="4181383" y="185830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olo 1">
            <a:extLst>
              <a:ext uri="{FF2B5EF4-FFF2-40B4-BE49-F238E27FC236}">
                <a16:creationId xmlns:a16="http://schemas.microsoft.com/office/drawing/2014/main" id="{71B161CB-DCCD-3736-4985-5F1F5019AC41}"/>
              </a:ext>
            </a:extLst>
          </p:cNvPr>
          <p:cNvSpPr txBox="1">
            <a:spLocks/>
          </p:cNvSpPr>
          <p:nvPr/>
        </p:nvSpPr>
        <p:spPr>
          <a:xfrm>
            <a:off x="146121" y="910449"/>
            <a:ext cx="3982669" cy="4085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13D3BBDA-E388-5516-0108-986BEDD24642}"/>
              </a:ext>
            </a:extLst>
          </p:cNvPr>
          <p:cNvSpPr/>
          <p:nvPr/>
        </p:nvSpPr>
        <p:spPr>
          <a:xfrm>
            <a:off x="3758294" y="2019474"/>
            <a:ext cx="2076207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1" name="Elemento grafico 40" descr="Cursore con riempimento a tinta unita">
            <a:extLst>
              <a:ext uri="{FF2B5EF4-FFF2-40B4-BE49-F238E27FC236}">
                <a16:creationId xmlns:a16="http://schemas.microsoft.com/office/drawing/2014/main" id="{80CF7661-B32F-24CB-2C63-97C94DD69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5821222" y="1963458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8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40" grpId="0"/>
      <p:bldP spid="40" grpId="1"/>
      <p:bldP spid="39" grpId="0" animBg="1"/>
    </p:bldLst>
  </p:timing>
</p:sld>
</file>

<file path=ppt/theme/theme1.xml><?xml version="1.0" encoding="utf-8"?>
<a:theme xmlns:a="http://schemas.openxmlformats.org/drawingml/2006/main" name="Filo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787</Words>
  <Application>Microsoft Office PowerPoint</Application>
  <PresentationFormat>Widescreen</PresentationFormat>
  <Paragraphs>168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Filo</vt:lpstr>
      <vt:lpstr>Presentazione standard di PowerPoint</vt:lpstr>
      <vt:lpstr>INTRODUCTION</vt:lpstr>
      <vt:lpstr>OBJECTIVES</vt:lpstr>
      <vt:lpstr>Presentazione standard di PowerPoint</vt:lpstr>
      <vt:lpstr>Presentazione standard di PowerPoint</vt:lpstr>
      <vt:lpstr>COMUNICATION PROTOCOLS</vt:lpstr>
      <vt:lpstr>DOCKER</vt:lpstr>
      <vt:lpstr>FRONT END – HOME PAGE </vt:lpstr>
      <vt:lpstr>Presentazione standard di PowerPoint</vt:lpstr>
      <vt:lpstr>FRONT END – PATIENT REGISTRATION </vt:lpstr>
      <vt:lpstr>Presentazione standard di PowerPoint</vt:lpstr>
      <vt:lpstr>FRONT END – HOME PAGE </vt:lpstr>
      <vt:lpstr>FRONT END – CLINICIAN REGISTRATION </vt:lpstr>
      <vt:lpstr>FRONT END – HOME PAGE </vt:lpstr>
      <vt:lpstr>FRONT END – CLINICS REGISTRATION </vt:lpstr>
      <vt:lpstr>CATALOG</vt:lpstr>
      <vt:lpstr>DEVICE CONNECTOR</vt:lpstr>
      <vt:lpstr>DEVICE CONNECTOR</vt:lpstr>
      <vt:lpstr>ALERT SERVICE</vt:lpstr>
      <vt:lpstr>ALERT SERVICE</vt:lpstr>
      <vt:lpstr>LOCATION SERVICE</vt:lpstr>
      <vt:lpstr>WEEKLY REPORT</vt:lpstr>
      <vt:lpstr>THINGSPEAK ADAPTOR</vt:lpstr>
      <vt:lpstr>THINGSPEAK</vt:lpstr>
      <vt:lpstr>THINGSPEAK</vt:lpstr>
      <vt:lpstr>TELEGRAM BOT</vt:lpstr>
      <vt:lpstr>TELEGRAM BOT - MESSAGES</vt:lpstr>
      <vt:lpstr>CLINIC’S CLIENT</vt:lpstr>
      <vt:lpstr>CLINIC’S CLIENT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Gagliardi</dc:creator>
  <cp:lastModifiedBy>Marco Gagliardi</cp:lastModifiedBy>
  <cp:revision>19</cp:revision>
  <dcterms:created xsi:type="dcterms:W3CDTF">2022-05-18T08:42:22Z</dcterms:created>
  <dcterms:modified xsi:type="dcterms:W3CDTF">2022-05-24T10:32:22Z</dcterms:modified>
</cp:coreProperties>
</file>