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8) LOCATION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749AB-E784-1D01-6503-649D2EBB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9) WEEKLY REPORT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E5A54-7997-DD1F-C7B0-E3D6725F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10) THINGSPEAK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24740-DF84-8050-7BDB-FF9E6F8A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857B7-CE59-B455-BCEF-05BCDC51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11) TELEGRAM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43198-A46C-7D12-60B4-886BEA8D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12) CLINIC’S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ED1E4-F8F1-865C-9079-87984CB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6" y="705678"/>
            <a:ext cx="10187609" cy="149749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/>
                </a:solidFill>
              </a:rPr>
              <a:t>4) </a:t>
            </a:r>
            <a:r>
              <a:rPr lang="en-US" sz="5300" b="1" dirty="0"/>
              <a:t>PROTOCOLLI COMUNICAZIONE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075F6-CDEE-6628-90AE-DD7ECEB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5) 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6) DEVICE CONNECTOR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0B7FD-EC7E-0626-276C-FCAB78DF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7) ALERT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E4F54-AA44-F5DC-895E-308E710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133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4) PROTOCOLLI COMUNICAZIONE</vt:lpstr>
      <vt:lpstr>5) CATALOG</vt:lpstr>
      <vt:lpstr>6) DEVICE CONNECTOR</vt:lpstr>
      <vt:lpstr>7) ALERT SERVICE</vt:lpstr>
      <vt:lpstr>8) LOCATION SERVICE</vt:lpstr>
      <vt:lpstr>9) WEEKLY REPORT</vt:lpstr>
      <vt:lpstr>10) THINGSPEAK</vt:lpstr>
      <vt:lpstr>TELEGRAM BOT</vt:lpstr>
      <vt:lpstr>11) TELEGRAM BOT</vt:lpstr>
      <vt:lpstr>12) 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3</cp:revision>
  <dcterms:created xsi:type="dcterms:W3CDTF">2022-05-18T08:42:22Z</dcterms:created>
  <dcterms:modified xsi:type="dcterms:W3CDTF">2022-05-18T10:22:52Z</dcterms:modified>
</cp:coreProperties>
</file>