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59" r:id="rId4"/>
    <p:sldId id="261" r:id="rId5"/>
    <p:sldId id="274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3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C6AF0F-D409-47EC-8915-1A67339B9DF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D8F0C85C-073F-4E91-81A9-FD1B0BBC3DA4}">
      <dgm:prSet/>
      <dgm:spPr/>
      <dgm:t>
        <a:bodyPr/>
        <a:lstStyle/>
        <a:p>
          <a:pPr>
            <a:defRPr cap="all"/>
          </a:pPr>
          <a:r>
            <a:rPr lang="en-GB" dirty="0">
              <a:solidFill>
                <a:schemeClr val="accent1"/>
              </a:solidFill>
            </a:rPr>
            <a:t>e-Health</a:t>
          </a:r>
          <a:endParaRPr lang="en-US" dirty="0">
            <a:solidFill>
              <a:schemeClr val="accent1"/>
            </a:solidFill>
          </a:endParaRPr>
        </a:p>
      </dgm:t>
    </dgm:pt>
    <dgm:pt modelId="{7025C88E-B40B-45B3-AE41-56A4232B885F}" type="parTrans" cxnId="{F3125322-58B2-4E93-9B26-DDFDBB316E15}">
      <dgm:prSet/>
      <dgm:spPr/>
      <dgm:t>
        <a:bodyPr/>
        <a:lstStyle/>
        <a:p>
          <a:endParaRPr lang="en-US"/>
        </a:p>
      </dgm:t>
    </dgm:pt>
    <dgm:pt modelId="{967DBA84-F050-4815-86AD-CE5CFA02DA6D}" type="sibTrans" cxnId="{F3125322-58B2-4E93-9B26-DDFDBB316E15}">
      <dgm:prSet/>
      <dgm:spPr/>
      <dgm:t>
        <a:bodyPr/>
        <a:lstStyle/>
        <a:p>
          <a:endParaRPr lang="en-US"/>
        </a:p>
      </dgm:t>
    </dgm:pt>
    <dgm:pt modelId="{6608D9C0-2145-47C4-BF62-C8E9F528BDFB}">
      <dgm:prSet/>
      <dgm:spPr/>
      <dgm:t>
        <a:bodyPr/>
        <a:lstStyle/>
        <a:p>
          <a:pPr>
            <a:defRPr cap="all"/>
          </a:pPr>
          <a:r>
            <a:rPr lang="en-GB" dirty="0">
              <a:solidFill>
                <a:schemeClr val="accent1">
                  <a:lumMod val="60000"/>
                  <a:lumOff val="40000"/>
                </a:schemeClr>
              </a:solidFill>
            </a:rPr>
            <a:t>guarantee a 24/7 monitoring for patients with assessed medical issues</a:t>
          </a:r>
          <a:endParaRPr lang="en-US" dirty="0">
            <a:solidFill>
              <a:schemeClr val="accent1">
                <a:lumMod val="60000"/>
                <a:lumOff val="40000"/>
              </a:schemeClr>
            </a:solidFill>
          </a:endParaRPr>
        </a:p>
      </dgm:t>
    </dgm:pt>
    <dgm:pt modelId="{DD9D6F1E-00F8-4BA8-8E7D-F5F9820A2C89}" type="parTrans" cxnId="{884EB588-C0EC-42AB-A815-AE3D7EEC7C94}">
      <dgm:prSet/>
      <dgm:spPr/>
      <dgm:t>
        <a:bodyPr/>
        <a:lstStyle/>
        <a:p>
          <a:endParaRPr lang="en-US"/>
        </a:p>
      </dgm:t>
    </dgm:pt>
    <dgm:pt modelId="{4CE05F9B-23A7-47CD-8D52-5F009896BD1A}" type="sibTrans" cxnId="{884EB588-C0EC-42AB-A815-AE3D7EEC7C94}">
      <dgm:prSet/>
      <dgm:spPr/>
      <dgm:t>
        <a:bodyPr/>
        <a:lstStyle/>
        <a:p>
          <a:endParaRPr lang="en-US"/>
        </a:p>
      </dgm:t>
    </dgm:pt>
    <dgm:pt modelId="{FF4A9F27-D0AE-4899-8925-D63E48A6A79E}">
      <dgm:prSet/>
      <dgm:spPr/>
      <dgm:t>
        <a:bodyPr/>
        <a:lstStyle/>
        <a:p>
          <a:pPr>
            <a:defRPr cap="all"/>
          </a:pPr>
          <a:r>
            <a:rPr lang="en-GB" dirty="0">
              <a:solidFill>
                <a:schemeClr val="accent1">
                  <a:lumMod val="40000"/>
                  <a:lumOff val="60000"/>
                </a:schemeClr>
              </a:solidFill>
            </a:rPr>
            <a:t>Patients, clinicians and clinics</a:t>
          </a:r>
          <a:endParaRPr lang="en-US" dirty="0">
            <a:solidFill>
              <a:schemeClr val="accent1">
                <a:lumMod val="40000"/>
                <a:lumOff val="60000"/>
              </a:schemeClr>
            </a:solidFill>
          </a:endParaRPr>
        </a:p>
      </dgm:t>
    </dgm:pt>
    <dgm:pt modelId="{76EE37E9-B08A-4363-B136-661A3D98F0EC}" type="parTrans" cxnId="{6B6007DE-B8A0-4EE4-9BE9-2F8C0B9554ED}">
      <dgm:prSet/>
      <dgm:spPr/>
      <dgm:t>
        <a:bodyPr/>
        <a:lstStyle/>
        <a:p>
          <a:endParaRPr lang="en-US"/>
        </a:p>
      </dgm:t>
    </dgm:pt>
    <dgm:pt modelId="{1BDE3E18-00C7-4639-A6CC-458628C5B4DB}" type="sibTrans" cxnId="{6B6007DE-B8A0-4EE4-9BE9-2F8C0B9554ED}">
      <dgm:prSet/>
      <dgm:spPr/>
      <dgm:t>
        <a:bodyPr/>
        <a:lstStyle/>
        <a:p>
          <a:endParaRPr lang="en-US"/>
        </a:p>
      </dgm:t>
    </dgm:pt>
    <dgm:pt modelId="{D3AE8875-54AC-4300-AFDA-43266A2629F0}" type="pres">
      <dgm:prSet presAssocID="{82C6AF0F-D409-47EC-8915-1A67339B9DF2}" presName="root" presStyleCnt="0">
        <dgm:presLayoutVars>
          <dgm:dir/>
          <dgm:resizeHandles val="exact"/>
        </dgm:presLayoutVars>
      </dgm:prSet>
      <dgm:spPr/>
    </dgm:pt>
    <dgm:pt modelId="{563376F7-4323-4CFC-82FE-9C5A3F6E1919}" type="pres">
      <dgm:prSet presAssocID="{D8F0C85C-073F-4E91-81A9-FD1B0BBC3DA4}" presName="compNode" presStyleCnt="0"/>
      <dgm:spPr/>
    </dgm:pt>
    <dgm:pt modelId="{076C55E0-C14F-4FC1-A4C4-0A32E745D13B}" type="pres">
      <dgm:prSet presAssocID="{D8F0C85C-073F-4E91-81A9-FD1B0BBC3DA4}" presName="iconBgRect" presStyleLbl="bgShp" presStyleIdx="0" presStyleCnt="3" custLinFactNeighborX="1527"/>
      <dgm:spPr>
        <a:prstGeom prst="round2DiagRect">
          <a:avLst>
            <a:gd name="adj1" fmla="val 29727"/>
            <a:gd name="adj2" fmla="val 0"/>
          </a:avLst>
        </a:prstGeom>
        <a:solidFill>
          <a:schemeClr val="accent1"/>
        </a:solidFill>
      </dgm:spPr>
    </dgm:pt>
    <dgm:pt modelId="{4169A764-CFD5-4C83-A549-47B2F6DD17A6}" type="pres">
      <dgm:prSet presAssocID="{D8F0C85C-073F-4E91-81A9-FD1B0BBC3DA4}" presName="iconRect" presStyleLbl="node1" presStyleIdx="0" presStyleCnt="3" custLinFactNeighborY="29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oscopio con riempimento a tinta unita"/>
        </a:ext>
      </dgm:extLst>
    </dgm:pt>
    <dgm:pt modelId="{4A81AAB6-326E-4501-961F-0380A15D53E5}" type="pres">
      <dgm:prSet presAssocID="{D8F0C85C-073F-4E91-81A9-FD1B0BBC3DA4}" presName="spaceRect" presStyleCnt="0"/>
      <dgm:spPr/>
    </dgm:pt>
    <dgm:pt modelId="{2F62CA67-8A3E-48C6-A619-57E0E0F85273}" type="pres">
      <dgm:prSet presAssocID="{D8F0C85C-073F-4E91-81A9-FD1B0BBC3DA4}" presName="textRect" presStyleLbl="revTx" presStyleIdx="0" presStyleCnt="3" custScaleX="102588" custScaleY="177027">
        <dgm:presLayoutVars>
          <dgm:chMax val="1"/>
          <dgm:chPref val="1"/>
        </dgm:presLayoutVars>
      </dgm:prSet>
      <dgm:spPr/>
    </dgm:pt>
    <dgm:pt modelId="{713B958D-8CEF-49FD-955D-0E63B3FB7A20}" type="pres">
      <dgm:prSet presAssocID="{967DBA84-F050-4815-86AD-CE5CFA02DA6D}" presName="sibTrans" presStyleCnt="0"/>
      <dgm:spPr/>
    </dgm:pt>
    <dgm:pt modelId="{7E2DCBFB-3396-41FA-B7EF-578481164890}" type="pres">
      <dgm:prSet presAssocID="{6608D9C0-2145-47C4-BF62-C8E9F528BDFB}" presName="compNode" presStyleCnt="0"/>
      <dgm:spPr/>
    </dgm:pt>
    <dgm:pt modelId="{58C6A631-6462-485F-912F-D4E3409D1C48}" type="pres">
      <dgm:prSet presAssocID="{6608D9C0-2145-47C4-BF62-C8E9F528BDFB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  <a:solidFill>
          <a:schemeClr val="accent1">
            <a:lumMod val="60000"/>
            <a:lumOff val="40000"/>
          </a:schemeClr>
        </a:solidFill>
      </dgm:spPr>
    </dgm:pt>
    <dgm:pt modelId="{C2DA3F91-D4D9-40A7-868C-688543624C1E}" type="pres">
      <dgm:prSet presAssocID="{6608D9C0-2145-47C4-BF62-C8E9F528BDF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imo soccorso con riempimento a tinta unita"/>
        </a:ext>
      </dgm:extLst>
    </dgm:pt>
    <dgm:pt modelId="{A0F69371-5E12-4FD0-9B0C-29F0C03ACDB7}" type="pres">
      <dgm:prSet presAssocID="{6608D9C0-2145-47C4-BF62-C8E9F528BDFB}" presName="spaceRect" presStyleCnt="0"/>
      <dgm:spPr/>
    </dgm:pt>
    <dgm:pt modelId="{0863CFBC-9154-4F99-9B06-85F96DC62243}" type="pres">
      <dgm:prSet presAssocID="{6608D9C0-2145-47C4-BF62-C8E9F528BDFB}" presName="textRect" presStyleLbl="revTx" presStyleIdx="1" presStyleCnt="3" custScaleX="104951" custScaleY="177027" custLinFactNeighborX="-1294" custLinFactNeighborY="2618">
        <dgm:presLayoutVars>
          <dgm:chMax val="1"/>
          <dgm:chPref val="1"/>
        </dgm:presLayoutVars>
      </dgm:prSet>
      <dgm:spPr/>
    </dgm:pt>
    <dgm:pt modelId="{5481E0C2-15DF-420E-B50C-65658D30BA30}" type="pres">
      <dgm:prSet presAssocID="{4CE05F9B-23A7-47CD-8D52-5F009896BD1A}" presName="sibTrans" presStyleCnt="0"/>
      <dgm:spPr/>
    </dgm:pt>
    <dgm:pt modelId="{5944B080-DA80-4137-9936-16EBFA76918D}" type="pres">
      <dgm:prSet presAssocID="{FF4A9F27-D0AE-4899-8925-D63E48A6A79E}" presName="compNode" presStyleCnt="0"/>
      <dgm:spPr/>
    </dgm:pt>
    <dgm:pt modelId="{AA8EDE54-F7FC-4C5F-BF21-07ADE5C029E3}" type="pres">
      <dgm:prSet presAssocID="{FF4A9F27-D0AE-4899-8925-D63E48A6A79E}" presName="iconBgRect" presStyleLbl="bgShp" presStyleIdx="2" presStyleCnt="3" custLinFactNeighborY="-4581"/>
      <dgm:spPr>
        <a:prstGeom prst="round2DiagRect">
          <a:avLst>
            <a:gd name="adj1" fmla="val 29727"/>
            <a:gd name="adj2" fmla="val 0"/>
          </a:avLst>
        </a:prstGeom>
        <a:solidFill>
          <a:schemeClr val="accent1">
            <a:lumMod val="20000"/>
            <a:lumOff val="80000"/>
          </a:schemeClr>
        </a:solidFill>
      </dgm:spPr>
    </dgm:pt>
    <dgm:pt modelId="{FCFF82A6-57B1-459A-917B-9AB4ED110D23}" type="pres">
      <dgm:prSet presAssocID="{FF4A9F27-D0AE-4899-8925-D63E48A6A79E}" presName="iconRect" presStyleLbl="node1" presStyleIdx="2" presStyleCnt="3" custScaleX="92043" custScaleY="79196" custLinFactNeighborX="-1347" custLinFactNeighborY="39148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o (femminile) con riempimento a tinta unita"/>
        </a:ext>
      </dgm:extLst>
    </dgm:pt>
    <dgm:pt modelId="{A3995492-45C6-4977-AA5F-D8232B55CEE4}" type="pres">
      <dgm:prSet presAssocID="{FF4A9F27-D0AE-4899-8925-D63E48A6A79E}" presName="spaceRect" presStyleCnt="0"/>
      <dgm:spPr/>
    </dgm:pt>
    <dgm:pt modelId="{16D013B8-9700-4226-85F7-9992B847B40B}" type="pres">
      <dgm:prSet presAssocID="{FF4A9F27-D0AE-4899-8925-D63E48A6A79E}" presName="textRect" presStyleLbl="revTx" presStyleIdx="2" presStyleCnt="3" custScaleX="76732" custLinFactNeighborX="373" custLinFactNeighborY="-35388">
        <dgm:presLayoutVars>
          <dgm:chMax val="1"/>
          <dgm:chPref val="1"/>
        </dgm:presLayoutVars>
      </dgm:prSet>
      <dgm:spPr/>
    </dgm:pt>
  </dgm:ptLst>
  <dgm:cxnLst>
    <dgm:cxn modelId="{69470C10-9D4D-487B-980F-9FB911CD3C6B}" type="presOf" srcId="{82C6AF0F-D409-47EC-8915-1A67339B9DF2}" destId="{D3AE8875-54AC-4300-AFDA-43266A2629F0}" srcOrd="0" destOrd="0" presId="urn:microsoft.com/office/officeart/2018/5/layout/IconLeafLabelList"/>
    <dgm:cxn modelId="{F90D321A-75B4-4AEB-BDA3-0D705CC269B3}" type="presOf" srcId="{FF4A9F27-D0AE-4899-8925-D63E48A6A79E}" destId="{16D013B8-9700-4226-85F7-9992B847B40B}" srcOrd="0" destOrd="0" presId="urn:microsoft.com/office/officeart/2018/5/layout/IconLeafLabelList"/>
    <dgm:cxn modelId="{F3125322-58B2-4E93-9B26-DDFDBB316E15}" srcId="{82C6AF0F-D409-47EC-8915-1A67339B9DF2}" destId="{D8F0C85C-073F-4E91-81A9-FD1B0BBC3DA4}" srcOrd="0" destOrd="0" parTransId="{7025C88E-B40B-45B3-AE41-56A4232B885F}" sibTransId="{967DBA84-F050-4815-86AD-CE5CFA02DA6D}"/>
    <dgm:cxn modelId="{884EB588-C0EC-42AB-A815-AE3D7EEC7C94}" srcId="{82C6AF0F-D409-47EC-8915-1A67339B9DF2}" destId="{6608D9C0-2145-47C4-BF62-C8E9F528BDFB}" srcOrd="1" destOrd="0" parTransId="{DD9D6F1E-00F8-4BA8-8E7D-F5F9820A2C89}" sibTransId="{4CE05F9B-23A7-47CD-8D52-5F009896BD1A}"/>
    <dgm:cxn modelId="{C0F9C9B9-AADC-41D2-8630-40F40AD0ED6A}" type="presOf" srcId="{D8F0C85C-073F-4E91-81A9-FD1B0BBC3DA4}" destId="{2F62CA67-8A3E-48C6-A619-57E0E0F85273}" srcOrd="0" destOrd="0" presId="urn:microsoft.com/office/officeart/2018/5/layout/IconLeafLabelList"/>
    <dgm:cxn modelId="{6B6007DE-B8A0-4EE4-9BE9-2F8C0B9554ED}" srcId="{82C6AF0F-D409-47EC-8915-1A67339B9DF2}" destId="{FF4A9F27-D0AE-4899-8925-D63E48A6A79E}" srcOrd="2" destOrd="0" parTransId="{76EE37E9-B08A-4363-B136-661A3D98F0EC}" sibTransId="{1BDE3E18-00C7-4639-A6CC-458628C5B4DB}"/>
    <dgm:cxn modelId="{8FBED2EA-7552-47E1-9465-628035DFE0F7}" type="presOf" srcId="{6608D9C0-2145-47C4-BF62-C8E9F528BDFB}" destId="{0863CFBC-9154-4F99-9B06-85F96DC62243}" srcOrd="0" destOrd="0" presId="urn:microsoft.com/office/officeart/2018/5/layout/IconLeafLabelList"/>
    <dgm:cxn modelId="{E6A0B0CD-3B0D-48CB-829F-C7E3E31B4D65}" type="presParOf" srcId="{D3AE8875-54AC-4300-AFDA-43266A2629F0}" destId="{563376F7-4323-4CFC-82FE-9C5A3F6E1919}" srcOrd="0" destOrd="0" presId="urn:microsoft.com/office/officeart/2018/5/layout/IconLeafLabelList"/>
    <dgm:cxn modelId="{2B4E17E8-FF60-462C-BFB1-3B633E30389D}" type="presParOf" srcId="{563376F7-4323-4CFC-82FE-9C5A3F6E1919}" destId="{076C55E0-C14F-4FC1-A4C4-0A32E745D13B}" srcOrd="0" destOrd="0" presId="urn:microsoft.com/office/officeart/2018/5/layout/IconLeafLabelList"/>
    <dgm:cxn modelId="{CE5D52F8-6ED9-4680-B54C-D985E5B50BA5}" type="presParOf" srcId="{563376F7-4323-4CFC-82FE-9C5A3F6E1919}" destId="{4169A764-CFD5-4C83-A549-47B2F6DD17A6}" srcOrd="1" destOrd="0" presId="urn:microsoft.com/office/officeart/2018/5/layout/IconLeafLabelList"/>
    <dgm:cxn modelId="{0667F2FA-265B-42CB-B94B-8E8C60B9AE4E}" type="presParOf" srcId="{563376F7-4323-4CFC-82FE-9C5A3F6E1919}" destId="{4A81AAB6-326E-4501-961F-0380A15D53E5}" srcOrd="2" destOrd="0" presId="urn:microsoft.com/office/officeart/2018/5/layout/IconLeafLabelList"/>
    <dgm:cxn modelId="{2FD5C299-545D-434D-9462-A502EAC43D91}" type="presParOf" srcId="{563376F7-4323-4CFC-82FE-9C5A3F6E1919}" destId="{2F62CA67-8A3E-48C6-A619-57E0E0F85273}" srcOrd="3" destOrd="0" presId="urn:microsoft.com/office/officeart/2018/5/layout/IconLeafLabelList"/>
    <dgm:cxn modelId="{A2E9CFEC-F4EB-4D60-AA20-BD6CE1E08569}" type="presParOf" srcId="{D3AE8875-54AC-4300-AFDA-43266A2629F0}" destId="{713B958D-8CEF-49FD-955D-0E63B3FB7A20}" srcOrd="1" destOrd="0" presId="urn:microsoft.com/office/officeart/2018/5/layout/IconLeafLabelList"/>
    <dgm:cxn modelId="{EB795B63-6399-4E7C-94D3-EA39A8935EB8}" type="presParOf" srcId="{D3AE8875-54AC-4300-AFDA-43266A2629F0}" destId="{7E2DCBFB-3396-41FA-B7EF-578481164890}" srcOrd="2" destOrd="0" presId="urn:microsoft.com/office/officeart/2018/5/layout/IconLeafLabelList"/>
    <dgm:cxn modelId="{0761F0F8-4119-4545-A9DF-1E3D93A94824}" type="presParOf" srcId="{7E2DCBFB-3396-41FA-B7EF-578481164890}" destId="{58C6A631-6462-485F-912F-D4E3409D1C48}" srcOrd="0" destOrd="0" presId="urn:microsoft.com/office/officeart/2018/5/layout/IconLeafLabelList"/>
    <dgm:cxn modelId="{6C7DE349-71F3-4601-BFBF-268AF448E86A}" type="presParOf" srcId="{7E2DCBFB-3396-41FA-B7EF-578481164890}" destId="{C2DA3F91-D4D9-40A7-868C-688543624C1E}" srcOrd="1" destOrd="0" presId="urn:microsoft.com/office/officeart/2018/5/layout/IconLeafLabelList"/>
    <dgm:cxn modelId="{FC63B516-66A7-44D4-8022-F5F620B192D2}" type="presParOf" srcId="{7E2DCBFB-3396-41FA-B7EF-578481164890}" destId="{A0F69371-5E12-4FD0-9B0C-29F0C03ACDB7}" srcOrd="2" destOrd="0" presId="urn:microsoft.com/office/officeart/2018/5/layout/IconLeafLabelList"/>
    <dgm:cxn modelId="{B66CA3C3-8212-4B9E-BE32-BD5E3B73A9F3}" type="presParOf" srcId="{7E2DCBFB-3396-41FA-B7EF-578481164890}" destId="{0863CFBC-9154-4F99-9B06-85F96DC62243}" srcOrd="3" destOrd="0" presId="urn:microsoft.com/office/officeart/2018/5/layout/IconLeafLabelList"/>
    <dgm:cxn modelId="{10CEE9FE-E496-4119-8033-3B0ACBB79980}" type="presParOf" srcId="{D3AE8875-54AC-4300-AFDA-43266A2629F0}" destId="{5481E0C2-15DF-420E-B50C-65658D30BA30}" srcOrd="3" destOrd="0" presId="urn:microsoft.com/office/officeart/2018/5/layout/IconLeafLabelList"/>
    <dgm:cxn modelId="{B1558597-073D-4047-9808-49226C8904E6}" type="presParOf" srcId="{D3AE8875-54AC-4300-AFDA-43266A2629F0}" destId="{5944B080-DA80-4137-9936-16EBFA76918D}" srcOrd="4" destOrd="0" presId="urn:microsoft.com/office/officeart/2018/5/layout/IconLeafLabelList"/>
    <dgm:cxn modelId="{9BEADF7B-4F57-4952-B623-1A7D3546B84D}" type="presParOf" srcId="{5944B080-DA80-4137-9936-16EBFA76918D}" destId="{AA8EDE54-F7FC-4C5F-BF21-07ADE5C029E3}" srcOrd="0" destOrd="0" presId="urn:microsoft.com/office/officeart/2018/5/layout/IconLeafLabelList"/>
    <dgm:cxn modelId="{A4AD5EEA-F49C-4377-9E1F-E1846F7FAF78}" type="presParOf" srcId="{5944B080-DA80-4137-9936-16EBFA76918D}" destId="{FCFF82A6-57B1-459A-917B-9AB4ED110D23}" srcOrd="1" destOrd="0" presId="urn:microsoft.com/office/officeart/2018/5/layout/IconLeafLabelList"/>
    <dgm:cxn modelId="{72A65EEB-685A-4EBB-A01E-4D6E9E928A39}" type="presParOf" srcId="{5944B080-DA80-4137-9936-16EBFA76918D}" destId="{A3995492-45C6-4977-AA5F-D8232B55CEE4}" srcOrd="2" destOrd="0" presId="urn:microsoft.com/office/officeart/2018/5/layout/IconLeafLabelList"/>
    <dgm:cxn modelId="{AFECD53D-FE48-4F2D-BC82-0423CF6AC477}" type="presParOf" srcId="{5944B080-DA80-4137-9936-16EBFA76918D}" destId="{16D013B8-9700-4226-85F7-9992B847B40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8C7AE1-92E9-4B28-9383-EBAB3FC3E97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3FCFED-B734-48D0-A91D-E9FAFAB9E4E1}">
      <dgm:prSet phldrT="[Testo]"/>
      <dgm:spPr/>
      <dgm:t>
        <a:bodyPr/>
        <a:lstStyle/>
        <a:p>
          <a:r>
            <a:rPr lang="en-US" dirty="0"/>
            <a:t>1)Prevent</a:t>
          </a:r>
        </a:p>
      </dgm:t>
    </dgm:pt>
    <dgm:pt modelId="{3A26CFD1-1E6F-4A0F-9AA4-2B68FBB68841}" type="parTrans" cxnId="{A7F54378-CB46-4B68-B5BB-4D6832447A03}">
      <dgm:prSet/>
      <dgm:spPr/>
      <dgm:t>
        <a:bodyPr/>
        <a:lstStyle/>
        <a:p>
          <a:endParaRPr lang="en-US"/>
        </a:p>
      </dgm:t>
    </dgm:pt>
    <dgm:pt modelId="{9B44E882-F644-4265-9169-B477600197C9}" type="sibTrans" cxnId="{A7F54378-CB46-4B68-B5BB-4D6832447A03}">
      <dgm:prSet/>
      <dgm:spPr/>
      <dgm:t>
        <a:bodyPr/>
        <a:lstStyle/>
        <a:p>
          <a:endParaRPr lang="en-US"/>
        </a:p>
      </dgm:t>
    </dgm:pt>
    <dgm:pt modelId="{75E1A8BC-DA5E-4D0C-85AE-807BE798AB68}">
      <dgm:prSet phldrT="[Testo]"/>
      <dgm:spPr/>
      <dgm:t>
        <a:bodyPr/>
        <a:lstStyle/>
        <a:p>
          <a:r>
            <a:rPr lang="en-US" dirty="0"/>
            <a:t>prevent critical events and/or guarantee an immediate response (such as stroke in cardiovascular patients) </a:t>
          </a:r>
        </a:p>
      </dgm:t>
    </dgm:pt>
    <dgm:pt modelId="{191CF467-E778-45FE-B6FB-B83073AB87AF}" type="parTrans" cxnId="{4CE21705-DDD2-4A90-A24A-C1C36EC35EB0}">
      <dgm:prSet/>
      <dgm:spPr/>
      <dgm:t>
        <a:bodyPr/>
        <a:lstStyle/>
        <a:p>
          <a:endParaRPr lang="en-US"/>
        </a:p>
      </dgm:t>
    </dgm:pt>
    <dgm:pt modelId="{665FC842-A451-4594-AB9C-938AF1BFFB6C}" type="sibTrans" cxnId="{4CE21705-DDD2-4A90-A24A-C1C36EC35EB0}">
      <dgm:prSet/>
      <dgm:spPr/>
      <dgm:t>
        <a:bodyPr/>
        <a:lstStyle/>
        <a:p>
          <a:endParaRPr lang="en-US"/>
        </a:p>
      </dgm:t>
    </dgm:pt>
    <dgm:pt modelId="{B334973F-8FBA-48BC-9365-0CCFD07B63EB}">
      <dgm:prSet phldrT="[Testo]"/>
      <dgm:spPr/>
      <dgm:t>
        <a:bodyPr/>
        <a:lstStyle/>
        <a:p>
          <a:r>
            <a:rPr lang="en-US" dirty="0"/>
            <a:t>2)Simplify</a:t>
          </a:r>
        </a:p>
      </dgm:t>
    </dgm:pt>
    <dgm:pt modelId="{989B3404-8869-471E-85F4-6E0D374167B7}" type="parTrans" cxnId="{EA398D3B-DCC8-4B81-AAD9-7EF4EF27F804}">
      <dgm:prSet/>
      <dgm:spPr/>
      <dgm:t>
        <a:bodyPr/>
        <a:lstStyle/>
        <a:p>
          <a:endParaRPr lang="en-US"/>
        </a:p>
      </dgm:t>
    </dgm:pt>
    <dgm:pt modelId="{71580747-7C40-460B-9EAF-46BE8DCD2C8B}" type="sibTrans" cxnId="{EA398D3B-DCC8-4B81-AAD9-7EF4EF27F804}">
      <dgm:prSet/>
      <dgm:spPr/>
      <dgm:t>
        <a:bodyPr/>
        <a:lstStyle/>
        <a:p>
          <a:endParaRPr lang="en-US"/>
        </a:p>
      </dgm:t>
    </dgm:pt>
    <dgm:pt modelId="{C3F371BD-0C8D-4703-9147-F932C115B2AF}">
      <dgm:prSet phldrT="[Testo]"/>
      <dgm:spPr/>
      <dgm:t>
        <a:bodyPr/>
        <a:lstStyle/>
        <a:p>
          <a:r>
            <a:rPr lang="en-US" dirty="0"/>
            <a:t>simplify personal therapies (such as insulin self-injection for diabetic people) </a:t>
          </a:r>
        </a:p>
      </dgm:t>
    </dgm:pt>
    <dgm:pt modelId="{4C128ECD-E63E-4232-BB87-1AE9AC0A42FB}" type="parTrans" cxnId="{4FA14964-26F4-46F4-B786-4B93BAD28A2E}">
      <dgm:prSet/>
      <dgm:spPr/>
      <dgm:t>
        <a:bodyPr/>
        <a:lstStyle/>
        <a:p>
          <a:endParaRPr lang="en-US"/>
        </a:p>
      </dgm:t>
    </dgm:pt>
    <dgm:pt modelId="{92CAEF73-DBB7-4727-A02E-D502986FE11B}" type="sibTrans" cxnId="{4FA14964-26F4-46F4-B786-4B93BAD28A2E}">
      <dgm:prSet/>
      <dgm:spPr/>
      <dgm:t>
        <a:bodyPr/>
        <a:lstStyle/>
        <a:p>
          <a:endParaRPr lang="en-US"/>
        </a:p>
      </dgm:t>
    </dgm:pt>
    <dgm:pt modelId="{8C94B5F0-3FCD-448E-AE89-4F3B64949662}">
      <dgm:prSet phldrT="[Testo]"/>
      <dgm:spPr/>
      <dgm:t>
        <a:bodyPr/>
        <a:lstStyle/>
        <a:p>
          <a:r>
            <a:rPr lang="en-US" dirty="0"/>
            <a:t>3)Automate</a:t>
          </a:r>
        </a:p>
      </dgm:t>
    </dgm:pt>
    <dgm:pt modelId="{63345460-36BD-49A3-AF01-FE2BD5B37962}" type="parTrans" cxnId="{E3A6F4E1-DDB7-4D58-80FD-200920ACCD61}">
      <dgm:prSet/>
      <dgm:spPr/>
      <dgm:t>
        <a:bodyPr/>
        <a:lstStyle/>
        <a:p>
          <a:endParaRPr lang="en-US"/>
        </a:p>
      </dgm:t>
    </dgm:pt>
    <dgm:pt modelId="{D45DADFC-2C72-4AE7-91D6-584BDB5702F3}" type="sibTrans" cxnId="{E3A6F4E1-DDB7-4D58-80FD-200920ACCD61}">
      <dgm:prSet/>
      <dgm:spPr/>
      <dgm:t>
        <a:bodyPr/>
        <a:lstStyle/>
        <a:p>
          <a:endParaRPr lang="en-US"/>
        </a:p>
      </dgm:t>
    </dgm:pt>
    <dgm:pt modelId="{0BDA3F7B-5D84-43D5-B2F3-07EAC84CFBEE}">
      <dgm:prSet phldrT="[Testo]"/>
      <dgm:spPr/>
      <dgm:t>
        <a:bodyPr/>
        <a:lstStyle/>
        <a:p>
          <a:r>
            <a:rPr lang="en-US" dirty="0"/>
            <a:t>automate signal acquisition for easier quantification of disease evolution (such as </a:t>
          </a:r>
          <a:r>
            <a:rPr lang="en-US" dirty="0" err="1"/>
            <a:t>sensorized</a:t>
          </a:r>
          <a:r>
            <a:rPr lang="en-US" dirty="0"/>
            <a:t> </a:t>
          </a:r>
          <a:r>
            <a:rPr lang="en-US" dirty="0" err="1"/>
            <a:t>orthesis</a:t>
          </a:r>
          <a:r>
            <a:rPr lang="en-US" dirty="0"/>
            <a:t> for postural disease patients) </a:t>
          </a:r>
        </a:p>
      </dgm:t>
    </dgm:pt>
    <dgm:pt modelId="{A1F09E47-86B9-4493-BACE-3DBCD1FFA145}" type="parTrans" cxnId="{56903B89-F60A-45C4-A5AA-88EAFE83787B}">
      <dgm:prSet/>
      <dgm:spPr/>
      <dgm:t>
        <a:bodyPr/>
        <a:lstStyle/>
        <a:p>
          <a:endParaRPr lang="en-US"/>
        </a:p>
      </dgm:t>
    </dgm:pt>
    <dgm:pt modelId="{084FBFC7-5EC2-4B26-ABA3-8A28BA540C25}" type="sibTrans" cxnId="{56903B89-F60A-45C4-A5AA-88EAFE83787B}">
      <dgm:prSet/>
      <dgm:spPr/>
      <dgm:t>
        <a:bodyPr/>
        <a:lstStyle/>
        <a:p>
          <a:endParaRPr lang="en-US"/>
        </a:p>
      </dgm:t>
    </dgm:pt>
    <dgm:pt modelId="{CF33C18B-2651-47EA-8289-395E13EDCAC7}" type="pres">
      <dgm:prSet presAssocID="{0D8C7AE1-92E9-4B28-9383-EBAB3FC3E978}" presName="Name0" presStyleCnt="0">
        <dgm:presLayoutVars>
          <dgm:dir/>
          <dgm:animLvl val="lvl"/>
          <dgm:resizeHandles val="exact"/>
        </dgm:presLayoutVars>
      </dgm:prSet>
      <dgm:spPr/>
    </dgm:pt>
    <dgm:pt modelId="{08FB3913-128B-40F6-A684-498C1DA886FC}" type="pres">
      <dgm:prSet presAssocID="{BB3FCFED-B734-48D0-A91D-E9FAFAB9E4E1}" presName="linNode" presStyleCnt="0"/>
      <dgm:spPr/>
    </dgm:pt>
    <dgm:pt modelId="{000ACA61-DF68-4840-975C-5F607251CC82}" type="pres">
      <dgm:prSet presAssocID="{BB3FCFED-B734-48D0-A91D-E9FAFAB9E4E1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103F6D47-AF27-4FA9-9843-CAEA076BF14E}" type="pres">
      <dgm:prSet presAssocID="{BB3FCFED-B734-48D0-A91D-E9FAFAB9E4E1}" presName="descendantText" presStyleLbl="alignAccFollowNode1" presStyleIdx="0" presStyleCnt="3">
        <dgm:presLayoutVars>
          <dgm:bulletEnabled val="1"/>
        </dgm:presLayoutVars>
      </dgm:prSet>
      <dgm:spPr/>
    </dgm:pt>
    <dgm:pt modelId="{4723B1E8-ED7A-45E3-92E8-9548CC60B0B8}" type="pres">
      <dgm:prSet presAssocID="{9B44E882-F644-4265-9169-B477600197C9}" presName="sp" presStyleCnt="0"/>
      <dgm:spPr/>
    </dgm:pt>
    <dgm:pt modelId="{15514ABA-1DE0-469C-AAE2-B506412229E6}" type="pres">
      <dgm:prSet presAssocID="{B334973F-8FBA-48BC-9365-0CCFD07B63EB}" presName="linNode" presStyleCnt="0"/>
      <dgm:spPr/>
    </dgm:pt>
    <dgm:pt modelId="{D87C8040-5443-4355-84C6-DB8B185DAE9C}" type="pres">
      <dgm:prSet presAssocID="{B334973F-8FBA-48BC-9365-0CCFD07B63EB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91C5CF05-64E6-4648-A43E-86893D81F3AF}" type="pres">
      <dgm:prSet presAssocID="{B334973F-8FBA-48BC-9365-0CCFD07B63EB}" presName="descendantText" presStyleLbl="alignAccFollowNode1" presStyleIdx="1" presStyleCnt="3">
        <dgm:presLayoutVars>
          <dgm:bulletEnabled val="1"/>
        </dgm:presLayoutVars>
      </dgm:prSet>
      <dgm:spPr/>
    </dgm:pt>
    <dgm:pt modelId="{5B3387B8-6270-4EC7-9D59-506F59D8AB7F}" type="pres">
      <dgm:prSet presAssocID="{71580747-7C40-460B-9EAF-46BE8DCD2C8B}" presName="sp" presStyleCnt="0"/>
      <dgm:spPr/>
    </dgm:pt>
    <dgm:pt modelId="{18228870-5460-45C6-904C-4D49E9C02D75}" type="pres">
      <dgm:prSet presAssocID="{8C94B5F0-3FCD-448E-AE89-4F3B64949662}" presName="linNode" presStyleCnt="0"/>
      <dgm:spPr/>
    </dgm:pt>
    <dgm:pt modelId="{BE79F12C-6ADB-4FE9-AC06-0D0EBC1703A3}" type="pres">
      <dgm:prSet presAssocID="{8C94B5F0-3FCD-448E-AE89-4F3B64949662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1425CF26-054C-482C-B22E-FE3C7AE43322}" type="pres">
      <dgm:prSet presAssocID="{8C94B5F0-3FCD-448E-AE89-4F3B64949662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4CE21705-DDD2-4A90-A24A-C1C36EC35EB0}" srcId="{BB3FCFED-B734-48D0-A91D-E9FAFAB9E4E1}" destId="{75E1A8BC-DA5E-4D0C-85AE-807BE798AB68}" srcOrd="0" destOrd="0" parTransId="{191CF467-E778-45FE-B6FB-B83073AB87AF}" sibTransId="{665FC842-A451-4594-AB9C-938AF1BFFB6C}"/>
    <dgm:cxn modelId="{9B5C131C-36FC-42D1-A233-25DA2E030589}" type="presOf" srcId="{BB3FCFED-B734-48D0-A91D-E9FAFAB9E4E1}" destId="{000ACA61-DF68-4840-975C-5F607251CC82}" srcOrd="0" destOrd="0" presId="urn:microsoft.com/office/officeart/2005/8/layout/vList5"/>
    <dgm:cxn modelId="{CF885734-73CB-4FC6-A439-BE2E17B0F33F}" type="presOf" srcId="{8C94B5F0-3FCD-448E-AE89-4F3B64949662}" destId="{BE79F12C-6ADB-4FE9-AC06-0D0EBC1703A3}" srcOrd="0" destOrd="0" presId="urn:microsoft.com/office/officeart/2005/8/layout/vList5"/>
    <dgm:cxn modelId="{5A436A3A-002C-47D0-B5E2-FBF286856A21}" type="presOf" srcId="{0BDA3F7B-5D84-43D5-B2F3-07EAC84CFBEE}" destId="{1425CF26-054C-482C-B22E-FE3C7AE43322}" srcOrd="0" destOrd="0" presId="urn:microsoft.com/office/officeart/2005/8/layout/vList5"/>
    <dgm:cxn modelId="{EA398D3B-DCC8-4B81-AAD9-7EF4EF27F804}" srcId="{0D8C7AE1-92E9-4B28-9383-EBAB3FC3E978}" destId="{B334973F-8FBA-48BC-9365-0CCFD07B63EB}" srcOrd="1" destOrd="0" parTransId="{989B3404-8869-471E-85F4-6E0D374167B7}" sibTransId="{71580747-7C40-460B-9EAF-46BE8DCD2C8B}"/>
    <dgm:cxn modelId="{4FA14964-26F4-46F4-B786-4B93BAD28A2E}" srcId="{B334973F-8FBA-48BC-9365-0CCFD07B63EB}" destId="{C3F371BD-0C8D-4703-9147-F932C115B2AF}" srcOrd="0" destOrd="0" parTransId="{4C128ECD-E63E-4232-BB87-1AE9AC0A42FB}" sibTransId="{92CAEF73-DBB7-4727-A02E-D502986FE11B}"/>
    <dgm:cxn modelId="{CE9AE66F-6877-4699-AC4F-3ED83A5881F3}" type="presOf" srcId="{75E1A8BC-DA5E-4D0C-85AE-807BE798AB68}" destId="{103F6D47-AF27-4FA9-9843-CAEA076BF14E}" srcOrd="0" destOrd="0" presId="urn:microsoft.com/office/officeart/2005/8/layout/vList5"/>
    <dgm:cxn modelId="{A7F54378-CB46-4B68-B5BB-4D6832447A03}" srcId="{0D8C7AE1-92E9-4B28-9383-EBAB3FC3E978}" destId="{BB3FCFED-B734-48D0-A91D-E9FAFAB9E4E1}" srcOrd="0" destOrd="0" parTransId="{3A26CFD1-1E6F-4A0F-9AA4-2B68FBB68841}" sibTransId="{9B44E882-F644-4265-9169-B477600197C9}"/>
    <dgm:cxn modelId="{18018C85-7DE4-40DE-801D-127BC2EBE3A9}" type="presOf" srcId="{C3F371BD-0C8D-4703-9147-F932C115B2AF}" destId="{91C5CF05-64E6-4648-A43E-86893D81F3AF}" srcOrd="0" destOrd="0" presId="urn:microsoft.com/office/officeart/2005/8/layout/vList5"/>
    <dgm:cxn modelId="{56903B89-F60A-45C4-A5AA-88EAFE83787B}" srcId="{8C94B5F0-3FCD-448E-AE89-4F3B64949662}" destId="{0BDA3F7B-5D84-43D5-B2F3-07EAC84CFBEE}" srcOrd="0" destOrd="0" parTransId="{A1F09E47-86B9-4493-BACE-3DBCD1FFA145}" sibTransId="{084FBFC7-5EC2-4B26-ABA3-8A28BA540C25}"/>
    <dgm:cxn modelId="{A5180EA5-EDE5-41FA-AA37-B645BB093A2B}" type="presOf" srcId="{0D8C7AE1-92E9-4B28-9383-EBAB3FC3E978}" destId="{CF33C18B-2651-47EA-8289-395E13EDCAC7}" srcOrd="0" destOrd="0" presId="urn:microsoft.com/office/officeart/2005/8/layout/vList5"/>
    <dgm:cxn modelId="{6A6460A7-B789-4B18-A481-A2250EBC1992}" type="presOf" srcId="{B334973F-8FBA-48BC-9365-0CCFD07B63EB}" destId="{D87C8040-5443-4355-84C6-DB8B185DAE9C}" srcOrd="0" destOrd="0" presId="urn:microsoft.com/office/officeart/2005/8/layout/vList5"/>
    <dgm:cxn modelId="{E3A6F4E1-DDB7-4D58-80FD-200920ACCD61}" srcId="{0D8C7AE1-92E9-4B28-9383-EBAB3FC3E978}" destId="{8C94B5F0-3FCD-448E-AE89-4F3B64949662}" srcOrd="2" destOrd="0" parTransId="{63345460-36BD-49A3-AF01-FE2BD5B37962}" sibTransId="{D45DADFC-2C72-4AE7-91D6-584BDB5702F3}"/>
    <dgm:cxn modelId="{AC16546A-3D83-498A-90BA-8222984181BA}" type="presParOf" srcId="{CF33C18B-2651-47EA-8289-395E13EDCAC7}" destId="{08FB3913-128B-40F6-A684-498C1DA886FC}" srcOrd="0" destOrd="0" presId="urn:microsoft.com/office/officeart/2005/8/layout/vList5"/>
    <dgm:cxn modelId="{07B80721-DF7F-4D70-A45E-DFE02B3EFFB3}" type="presParOf" srcId="{08FB3913-128B-40F6-A684-498C1DA886FC}" destId="{000ACA61-DF68-4840-975C-5F607251CC82}" srcOrd="0" destOrd="0" presId="urn:microsoft.com/office/officeart/2005/8/layout/vList5"/>
    <dgm:cxn modelId="{1E255DF1-946B-4E37-BBEC-082CAD550DE1}" type="presParOf" srcId="{08FB3913-128B-40F6-A684-498C1DA886FC}" destId="{103F6D47-AF27-4FA9-9843-CAEA076BF14E}" srcOrd="1" destOrd="0" presId="urn:microsoft.com/office/officeart/2005/8/layout/vList5"/>
    <dgm:cxn modelId="{08B1603B-7780-46AE-BF4A-057D12B07CC3}" type="presParOf" srcId="{CF33C18B-2651-47EA-8289-395E13EDCAC7}" destId="{4723B1E8-ED7A-45E3-92E8-9548CC60B0B8}" srcOrd="1" destOrd="0" presId="urn:microsoft.com/office/officeart/2005/8/layout/vList5"/>
    <dgm:cxn modelId="{B7EF75D9-11AE-402D-9CD0-13EE0CD12C36}" type="presParOf" srcId="{CF33C18B-2651-47EA-8289-395E13EDCAC7}" destId="{15514ABA-1DE0-469C-AAE2-B506412229E6}" srcOrd="2" destOrd="0" presId="urn:microsoft.com/office/officeart/2005/8/layout/vList5"/>
    <dgm:cxn modelId="{15DAE594-C03F-44BA-A077-BBE6BE2AC1DB}" type="presParOf" srcId="{15514ABA-1DE0-469C-AAE2-B506412229E6}" destId="{D87C8040-5443-4355-84C6-DB8B185DAE9C}" srcOrd="0" destOrd="0" presId="urn:microsoft.com/office/officeart/2005/8/layout/vList5"/>
    <dgm:cxn modelId="{A586E22E-19E2-4E1E-B89D-005001555BDF}" type="presParOf" srcId="{15514ABA-1DE0-469C-AAE2-B506412229E6}" destId="{91C5CF05-64E6-4648-A43E-86893D81F3AF}" srcOrd="1" destOrd="0" presId="urn:microsoft.com/office/officeart/2005/8/layout/vList5"/>
    <dgm:cxn modelId="{3821240D-3F2B-435A-8998-24AA1CC5C29C}" type="presParOf" srcId="{CF33C18B-2651-47EA-8289-395E13EDCAC7}" destId="{5B3387B8-6270-4EC7-9D59-506F59D8AB7F}" srcOrd="3" destOrd="0" presId="urn:microsoft.com/office/officeart/2005/8/layout/vList5"/>
    <dgm:cxn modelId="{A1FD1529-BE04-4974-84EA-71F581956BCD}" type="presParOf" srcId="{CF33C18B-2651-47EA-8289-395E13EDCAC7}" destId="{18228870-5460-45C6-904C-4D49E9C02D75}" srcOrd="4" destOrd="0" presId="urn:microsoft.com/office/officeart/2005/8/layout/vList5"/>
    <dgm:cxn modelId="{9ADC0568-3E0B-48C2-99FD-F6ECAF25D418}" type="presParOf" srcId="{18228870-5460-45C6-904C-4D49E9C02D75}" destId="{BE79F12C-6ADB-4FE9-AC06-0D0EBC1703A3}" srcOrd="0" destOrd="0" presId="urn:microsoft.com/office/officeart/2005/8/layout/vList5"/>
    <dgm:cxn modelId="{61C28A82-B6B1-49F5-BA6C-C89018B3B5D6}" type="presParOf" srcId="{18228870-5460-45C6-904C-4D49E9C02D75}" destId="{1425CF26-054C-482C-B22E-FE3C7AE4332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6C55E0-C14F-4FC1-A4C4-0A32E745D13B}">
      <dsp:nvSpPr>
        <dsp:cNvPr id="0" name=""/>
        <dsp:cNvSpPr/>
      </dsp:nvSpPr>
      <dsp:spPr>
        <a:xfrm>
          <a:off x="715400" y="462020"/>
          <a:ext cx="1852875" cy="1852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69A764-CFD5-4C83-A549-47B2F6DD17A6}">
      <dsp:nvSpPr>
        <dsp:cNvPr id="0" name=""/>
        <dsp:cNvSpPr/>
      </dsp:nvSpPr>
      <dsp:spPr>
        <a:xfrm>
          <a:off x="1081981" y="860020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62CA67-8A3E-48C6-A619-57E0E0F85273}">
      <dsp:nvSpPr>
        <dsp:cNvPr id="0" name=""/>
        <dsp:cNvSpPr/>
      </dsp:nvSpPr>
      <dsp:spPr>
        <a:xfrm>
          <a:off x="55488" y="2614723"/>
          <a:ext cx="3116110" cy="1274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kern="1200" dirty="0">
              <a:solidFill>
                <a:schemeClr val="accent1"/>
              </a:solidFill>
            </a:rPr>
            <a:t>e-Health</a:t>
          </a:r>
          <a:endParaRPr lang="en-US" sz="1500" kern="1200" dirty="0">
            <a:solidFill>
              <a:schemeClr val="accent1"/>
            </a:solidFill>
          </a:endParaRPr>
        </a:p>
      </dsp:txBody>
      <dsp:txXfrm>
        <a:off x="55488" y="2614723"/>
        <a:ext cx="3116110" cy="1274594"/>
      </dsp:txXfrm>
    </dsp:sp>
    <dsp:sp modelId="{58C6A631-6462-485F-912F-D4E3409D1C48}">
      <dsp:nvSpPr>
        <dsp:cNvPr id="0" name=""/>
        <dsp:cNvSpPr/>
      </dsp:nvSpPr>
      <dsp:spPr>
        <a:xfrm>
          <a:off x="4370667" y="462020"/>
          <a:ext cx="1852875" cy="1852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DA3F91-D4D9-40A7-868C-688543624C1E}">
      <dsp:nvSpPr>
        <dsp:cNvPr id="0" name=""/>
        <dsp:cNvSpPr/>
      </dsp:nvSpPr>
      <dsp:spPr>
        <a:xfrm>
          <a:off x="4765542" y="856895"/>
          <a:ext cx="1063125" cy="106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63CFBC-9154-4F99-9B06-85F96DC62243}">
      <dsp:nvSpPr>
        <dsp:cNvPr id="0" name=""/>
        <dsp:cNvSpPr/>
      </dsp:nvSpPr>
      <dsp:spPr>
        <a:xfrm>
          <a:off x="3663856" y="2633572"/>
          <a:ext cx="3187886" cy="1274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kern="1200" dirty="0">
              <a:solidFill>
                <a:schemeClr val="accent1">
                  <a:lumMod val="60000"/>
                  <a:lumOff val="40000"/>
                </a:schemeClr>
              </a:solidFill>
            </a:rPr>
            <a:t>guarantee a 24/7 monitoring for patients with assessed medical issues</a:t>
          </a:r>
          <a:endParaRPr lang="en-US" sz="1500" kern="1200" dirty="0">
            <a:solidFill>
              <a:schemeClr val="accent1">
                <a:lumMod val="60000"/>
                <a:lumOff val="40000"/>
              </a:schemeClr>
            </a:solidFill>
          </a:endParaRPr>
        </a:p>
      </dsp:txBody>
      <dsp:txXfrm>
        <a:off x="3663856" y="2633572"/>
        <a:ext cx="3187886" cy="1274594"/>
      </dsp:txXfrm>
    </dsp:sp>
    <dsp:sp modelId="{AA8EDE54-F7FC-4C5F-BF21-07ADE5C029E3}">
      <dsp:nvSpPr>
        <dsp:cNvPr id="0" name=""/>
        <dsp:cNvSpPr/>
      </dsp:nvSpPr>
      <dsp:spPr>
        <a:xfrm>
          <a:off x="8014923" y="515788"/>
          <a:ext cx="1852875" cy="1852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F82A6-57B1-459A-917B-9AB4ED110D23}">
      <dsp:nvSpPr>
        <dsp:cNvPr id="0" name=""/>
        <dsp:cNvSpPr/>
      </dsp:nvSpPr>
      <dsp:spPr>
        <a:xfrm>
          <a:off x="8437774" y="1522322"/>
          <a:ext cx="978532" cy="8419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D013B8-9700-4226-85F7-9992B847B40B}">
      <dsp:nvSpPr>
        <dsp:cNvPr id="0" name=""/>
        <dsp:cNvSpPr/>
      </dsp:nvSpPr>
      <dsp:spPr>
        <a:xfrm>
          <a:off x="7787323" y="2775875"/>
          <a:ext cx="233073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kern="1200" dirty="0">
              <a:solidFill>
                <a:schemeClr val="accent1">
                  <a:lumMod val="40000"/>
                  <a:lumOff val="60000"/>
                </a:schemeClr>
              </a:solidFill>
            </a:rPr>
            <a:t>Patients, clinicians and clinics</a:t>
          </a:r>
          <a:endParaRPr lang="en-US" sz="1500" kern="1200" dirty="0">
            <a:solidFill>
              <a:schemeClr val="accent1">
                <a:lumMod val="40000"/>
                <a:lumOff val="60000"/>
              </a:schemeClr>
            </a:solidFill>
          </a:endParaRPr>
        </a:p>
      </dsp:txBody>
      <dsp:txXfrm>
        <a:off x="7787323" y="2775875"/>
        <a:ext cx="2330734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3F6D47-AF27-4FA9-9843-CAEA076BF14E}">
      <dsp:nvSpPr>
        <dsp:cNvPr id="0" name=""/>
        <dsp:cNvSpPr/>
      </dsp:nvSpPr>
      <dsp:spPr>
        <a:xfrm rot="5400000">
          <a:off x="6468411" y="-2569723"/>
          <a:ext cx="1211018" cy="66578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prevent critical events and/or guarantee an immediate response (such as stroke in cardiovascular patients) </a:t>
          </a:r>
        </a:p>
      </dsp:txBody>
      <dsp:txXfrm rot="-5400000">
        <a:off x="3745017" y="212788"/>
        <a:ext cx="6598691" cy="1092784"/>
      </dsp:txXfrm>
    </dsp:sp>
    <dsp:sp modelId="{000ACA61-DF68-4840-975C-5F607251CC82}">
      <dsp:nvSpPr>
        <dsp:cNvPr id="0" name=""/>
        <dsp:cNvSpPr/>
      </dsp:nvSpPr>
      <dsp:spPr>
        <a:xfrm>
          <a:off x="0" y="2293"/>
          <a:ext cx="3745017" cy="15137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1)Prevent</a:t>
          </a:r>
        </a:p>
      </dsp:txBody>
      <dsp:txXfrm>
        <a:off x="73896" y="76189"/>
        <a:ext cx="3597225" cy="1365981"/>
      </dsp:txXfrm>
    </dsp:sp>
    <dsp:sp modelId="{91C5CF05-64E6-4648-A43E-86893D81F3AF}">
      <dsp:nvSpPr>
        <dsp:cNvPr id="0" name=""/>
        <dsp:cNvSpPr/>
      </dsp:nvSpPr>
      <dsp:spPr>
        <a:xfrm rot="5400000">
          <a:off x="6468411" y="-980261"/>
          <a:ext cx="1211018" cy="66578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simplify personal therapies (such as insulin self-injection for diabetic people) </a:t>
          </a:r>
        </a:p>
      </dsp:txBody>
      <dsp:txXfrm rot="-5400000">
        <a:off x="3745017" y="1802250"/>
        <a:ext cx="6598691" cy="1092784"/>
      </dsp:txXfrm>
    </dsp:sp>
    <dsp:sp modelId="{D87C8040-5443-4355-84C6-DB8B185DAE9C}">
      <dsp:nvSpPr>
        <dsp:cNvPr id="0" name=""/>
        <dsp:cNvSpPr/>
      </dsp:nvSpPr>
      <dsp:spPr>
        <a:xfrm>
          <a:off x="0" y="1591755"/>
          <a:ext cx="3745017" cy="15137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2)Simplify</a:t>
          </a:r>
        </a:p>
      </dsp:txBody>
      <dsp:txXfrm>
        <a:off x="73896" y="1665651"/>
        <a:ext cx="3597225" cy="1365981"/>
      </dsp:txXfrm>
    </dsp:sp>
    <dsp:sp modelId="{1425CF26-054C-482C-B22E-FE3C7AE43322}">
      <dsp:nvSpPr>
        <dsp:cNvPr id="0" name=""/>
        <dsp:cNvSpPr/>
      </dsp:nvSpPr>
      <dsp:spPr>
        <a:xfrm rot="5400000">
          <a:off x="6468411" y="609200"/>
          <a:ext cx="1211018" cy="66578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automate signal acquisition for easier quantification of disease evolution (such as </a:t>
          </a:r>
          <a:r>
            <a:rPr lang="en-US" sz="2100" kern="1200" dirty="0" err="1"/>
            <a:t>sensorized</a:t>
          </a:r>
          <a:r>
            <a:rPr lang="en-US" sz="2100" kern="1200" dirty="0"/>
            <a:t> </a:t>
          </a:r>
          <a:r>
            <a:rPr lang="en-US" sz="2100" kern="1200" dirty="0" err="1"/>
            <a:t>orthesis</a:t>
          </a:r>
          <a:r>
            <a:rPr lang="en-US" sz="2100" kern="1200" dirty="0"/>
            <a:t> for postural disease patients) </a:t>
          </a:r>
        </a:p>
      </dsp:txBody>
      <dsp:txXfrm rot="-5400000">
        <a:off x="3745017" y="3391712"/>
        <a:ext cx="6598691" cy="1092784"/>
      </dsp:txXfrm>
    </dsp:sp>
    <dsp:sp modelId="{BE79F12C-6ADB-4FE9-AC06-0D0EBC1703A3}">
      <dsp:nvSpPr>
        <dsp:cNvPr id="0" name=""/>
        <dsp:cNvSpPr/>
      </dsp:nvSpPr>
      <dsp:spPr>
        <a:xfrm>
          <a:off x="0" y="3181217"/>
          <a:ext cx="3745017" cy="15137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3)Automate</a:t>
          </a:r>
        </a:p>
      </dsp:txBody>
      <dsp:txXfrm>
        <a:off x="73896" y="3255113"/>
        <a:ext cx="3597225" cy="13659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2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15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532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978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431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37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496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06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5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85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79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2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95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52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38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5495-6FDE-49A8-BE32-53B7E5ABB40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6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A5495-6FDE-49A8-BE32-53B7E5ABB408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1111AE-5099-4C9D-B777-B26DA524ED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57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11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72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3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4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5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6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7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8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9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0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1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2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3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86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7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8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9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0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1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2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3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4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5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6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7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Freeform 6">
            <a:extLst>
              <a:ext uri="{FF2B5EF4-FFF2-40B4-BE49-F238E27FC236}">
                <a16:creationId xmlns:a16="http://schemas.microsoft.com/office/drawing/2014/main" id="{7BD08880-457D-4C62-A3B5-6A9B0878C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C96C08B-993E-D8B6-BC29-033EBCD8455D}"/>
              </a:ext>
            </a:extLst>
          </p:cNvPr>
          <p:cNvSpPr txBox="1"/>
          <p:nvPr/>
        </p:nvSpPr>
        <p:spPr>
          <a:xfrm>
            <a:off x="1898690" y="844510"/>
            <a:ext cx="3710018" cy="41697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rPr>
              <a:t>IoT platform for continuous monitoring of patients</a:t>
            </a:r>
            <a:endParaRPr lang="en-US" sz="44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87FBEF1-4F3C-1A9A-0F8B-AF5DD7375A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76" r="25076" b="-1"/>
          <a:stretch/>
        </p:blipFill>
        <p:spPr bwMode="auto">
          <a:xfrm>
            <a:off x="6095998" y="-20965"/>
            <a:ext cx="6096002" cy="6878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295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FE8AE5-2778-37A9-B1A4-283A7F66B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8) LOCATION SERVICE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8749AB-E784-1D01-6503-649D2EBB9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69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592865-087F-D5E4-37BD-B21FD17A2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9) WEEKLY REPORT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E5A54-7997-DD1F-C7B0-E3D6725F6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18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8E4A9E-E29B-E4EC-72EE-E3D942CD5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10) THINGSPEAK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E24740-DF84-8050-7BDB-FF9E6F8A9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05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41393B-6ED0-6A87-B1D0-1F2CB71A0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TELEGRAM BOT</a:t>
            </a:r>
            <a:endParaRPr lang="en-US" sz="48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D857B7-CE59-B455-BCEF-05BCDC519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30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9E1B0E-69BD-1633-EB64-657F46AD6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11) TELEGRAM BOT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5E43198-A46C-7D12-60B4-886BEA8D7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15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BDB1CD-F8E0-B7B5-BC59-40094150D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12) CLINIC’S CLIENT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4ED1E4-F8F1-865C-9079-87984CBF9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74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04CB86B5-DDBF-F7F8-B9E3-CDF0184848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9679615"/>
              </p:ext>
            </p:extLst>
          </p:nvPr>
        </p:nvGraphicFramePr>
        <p:xfrm>
          <a:off x="1023893" y="248895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3E4C31D5-0173-19D7-603B-C973C174478E}"/>
              </a:ext>
            </a:extLst>
          </p:cNvPr>
          <p:cNvSpPr txBox="1"/>
          <p:nvPr/>
        </p:nvSpPr>
        <p:spPr>
          <a:xfrm>
            <a:off x="8823929" y="2136022"/>
            <a:ext cx="253306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STAKEHOLDERS</a:t>
            </a:r>
            <a:r>
              <a:rPr lang="en-GB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D227C11-7776-B3AC-21C1-1CD58BB54D9B}"/>
              </a:ext>
            </a:extLst>
          </p:cNvPr>
          <p:cNvSpPr txBox="1"/>
          <p:nvPr/>
        </p:nvSpPr>
        <p:spPr>
          <a:xfrm>
            <a:off x="5648836" y="2150692"/>
            <a:ext cx="14540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SCOPE</a:t>
            </a:r>
            <a:endParaRPr 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en-US" sz="2800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27381F6-741C-B86C-240C-A74405CB68A0}"/>
              </a:ext>
            </a:extLst>
          </p:cNvPr>
          <p:cNvSpPr txBox="1"/>
          <p:nvPr/>
        </p:nvSpPr>
        <p:spPr>
          <a:xfrm>
            <a:off x="1901805" y="2136023"/>
            <a:ext cx="157126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1"/>
                </a:solidFill>
              </a:rPr>
              <a:t>DOMAIN</a:t>
            </a:r>
            <a:r>
              <a:rPr lang="en-GB" b="1" dirty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pic>
        <p:nvPicPr>
          <p:cNvPr id="21" name="Elemento grafico 20" descr="Fionda con riempimento a tinta unita">
            <a:extLst>
              <a:ext uri="{FF2B5EF4-FFF2-40B4-BE49-F238E27FC236}">
                <a16:creationId xmlns:a16="http://schemas.microsoft.com/office/drawing/2014/main" id="{D914D6CF-DCFB-9F1D-A672-A81CBC468F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33281" y="3053883"/>
            <a:ext cx="914400" cy="914400"/>
          </a:xfrm>
          <a:prstGeom prst="rect">
            <a:avLst/>
          </a:prstGeom>
        </p:spPr>
      </p:pic>
      <p:pic>
        <p:nvPicPr>
          <p:cNvPr id="23" name="Elemento grafico 22" descr="Ospedale contorno">
            <a:extLst>
              <a:ext uri="{FF2B5EF4-FFF2-40B4-BE49-F238E27FC236}">
                <a16:creationId xmlns:a16="http://schemas.microsoft.com/office/drawing/2014/main" id="{A18EA2B7-B036-3D31-6A08-B8FF9D59F7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118881" y="3053883"/>
            <a:ext cx="914400" cy="914400"/>
          </a:xfrm>
          <a:prstGeom prst="rect">
            <a:avLst/>
          </a:prstGeom>
        </p:spPr>
      </p:pic>
      <p:sp>
        <p:nvSpPr>
          <p:cNvPr id="28" name="Titolo 1">
            <a:extLst>
              <a:ext uri="{FF2B5EF4-FFF2-40B4-BE49-F238E27FC236}">
                <a16:creationId xmlns:a16="http://schemas.microsoft.com/office/drawing/2014/main" id="{270B061E-9C93-01B0-196B-06A913F19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5994" y="391154"/>
            <a:ext cx="8911687" cy="128089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1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123737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8CC0F1-B371-8808-CD57-D299EEA45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053" y="248478"/>
            <a:ext cx="10515600" cy="1325563"/>
          </a:xfrm>
        </p:spPr>
        <p:txBody>
          <a:bodyPr/>
          <a:lstStyle/>
          <a:p>
            <a:r>
              <a:rPr lang="en-US" sz="4800" b="1" dirty="0">
                <a:solidFill>
                  <a:schemeClr val="tx1"/>
                </a:solidFill>
              </a:rPr>
              <a:t>OBJECTIVES</a:t>
            </a:r>
            <a:endParaRPr 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60F50125-5379-16BA-BD83-ABC5C97EC7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4493027"/>
              </p:ext>
            </p:extLst>
          </p:nvPr>
        </p:nvGraphicFramePr>
        <p:xfrm>
          <a:off x="950975" y="1325563"/>
          <a:ext cx="10402825" cy="4697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7444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B25F8375-B885-D0D2-624A-AC7D21575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363" y="1181979"/>
            <a:ext cx="6833848" cy="5535417"/>
          </a:xfrm>
          <a:prstGeom prst="rect">
            <a:avLst/>
          </a:prstGeom>
        </p:spPr>
      </p:pic>
      <p:sp>
        <p:nvSpPr>
          <p:cNvPr id="32" name="Titolo 1">
            <a:extLst>
              <a:ext uri="{FF2B5EF4-FFF2-40B4-BE49-F238E27FC236}">
                <a16:creationId xmlns:a16="http://schemas.microsoft.com/office/drawing/2014/main" id="{03393BD1-60AB-E55E-33A8-A8803814F714}"/>
              </a:ext>
            </a:extLst>
          </p:cNvPr>
          <p:cNvSpPr txBox="1">
            <a:spLocks/>
          </p:cNvSpPr>
          <p:nvPr/>
        </p:nvSpPr>
        <p:spPr>
          <a:xfrm>
            <a:off x="1676400" y="2584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b="1" dirty="0">
                <a:solidFill>
                  <a:schemeClr val="tx1"/>
                </a:solidFill>
              </a:rPr>
              <a:t>DIAGRAM OF USE - PROPOSAL 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331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olo 1">
            <a:extLst>
              <a:ext uri="{FF2B5EF4-FFF2-40B4-BE49-F238E27FC236}">
                <a16:creationId xmlns:a16="http://schemas.microsoft.com/office/drawing/2014/main" id="{03393BD1-60AB-E55E-33A8-A8803814F714}"/>
              </a:ext>
            </a:extLst>
          </p:cNvPr>
          <p:cNvSpPr txBox="1">
            <a:spLocks/>
          </p:cNvSpPr>
          <p:nvPr/>
        </p:nvSpPr>
        <p:spPr>
          <a:xfrm>
            <a:off x="1676400" y="2584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b="1" dirty="0">
                <a:solidFill>
                  <a:schemeClr val="tx1"/>
                </a:solidFill>
              </a:rPr>
              <a:t>DIAGRAM OF USE – LAST UPDATE 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BF47142-63D2-1C83-9386-2B14A71945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274" b="9838"/>
          <a:stretch/>
        </p:blipFill>
        <p:spPr>
          <a:xfrm>
            <a:off x="4000500" y="1430337"/>
            <a:ext cx="7162800" cy="510257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C547DB18-0EDE-57EF-9276-10F4A1AB661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56" t="31741" b="42661"/>
          <a:stretch/>
        </p:blipFill>
        <p:spPr>
          <a:xfrm>
            <a:off x="1400175" y="4667250"/>
            <a:ext cx="24955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502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B7DBDE-1088-E4FC-2078-AB0CB791A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286" y="705678"/>
            <a:ext cx="10187609" cy="1497496"/>
          </a:xfrm>
        </p:spPr>
        <p:txBody>
          <a:bodyPr>
            <a:normAutofit fontScale="90000"/>
          </a:bodyPr>
          <a:lstStyle/>
          <a:p>
            <a:r>
              <a:rPr lang="en-US" sz="5300" b="1" dirty="0">
                <a:solidFill>
                  <a:schemeClr val="tx1"/>
                </a:solidFill>
              </a:rPr>
              <a:t>4) </a:t>
            </a:r>
            <a:r>
              <a:rPr lang="en-US" sz="5300" b="1" dirty="0"/>
              <a:t>PROTOCOLLI COMUNICAZIONE</a:t>
            </a:r>
            <a:endParaRPr lang="en-US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B075F6-CDEE-6628-90AE-DD7ECEBD7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615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F75246-B87E-BAA3-75FE-E137F2B70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5) CATALOG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A82BCA-EE21-7352-2DD4-B477CE994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998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D2F448-10BE-6A28-226E-6DDD7C878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6) DEVICE CONNECTOR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C0B7FD-EC7E-0626-276C-FCAB78DF3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92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99F7B3-DC34-8BAD-9C5A-ACA6EA5DF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7) ALERT SERVICE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EE4F54-AA44-F5DC-895E-308E710C8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660879"/>
      </p:ext>
    </p:extLst>
  </p:cSld>
  <p:clrMapOvr>
    <a:masterClrMapping/>
  </p:clrMapOvr>
</p:sld>
</file>

<file path=ppt/theme/theme1.xml><?xml version="1.0" encoding="utf-8"?>
<a:theme xmlns:a="http://schemas.openxmlformats.org/drawingml/2006/main" name="Filo">
  <a:themeElements>
    <a:clrScheme name="Blu cal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il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il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285</TotalTime>
  <Words>133</Words>
  <Application>Microsoft Office PowerPoint</Application>
  <PresentationFormat>Widescreen</PresentationFormat>
  <Paragraphs>27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Filo</vt:lpstr>
      <vt:lpstr>Presentazione standard di PowerPoint</vt:lpstr>
      <vt:lpstr>INTRODUCTION</vt:lpstr>
      <vt:lpstr>OBJECTIVES</vt:lpstr>
      <vt:lpstr>Presentazione standard di PowerPoint</vt:lpstr>
      <vt:lpstr>Presentazione standard di PowerPoint</vt:lpstr>
      <vt:lpstr>4) PROTOCOLLI COMUNICAZIONE</vt:lpstr>
      <vt:lpstr>5) CATALOG</vt:lpstr>
      <vt:lpstr>6) DEVICE CONNECTOR</vt:lpstr>
      <vt:lpstr>7) ALERT SERVICE</vt:lpstr>
      <vt:lpstr>8) LOCATION SERVICE</vt:lpstr>
      <vt:lpstr>9) WEEKLY REPORT</vt:lpstr>
      <vt:lpstr>10) THINGSPEAK</vt:lpstr>
      <vt:lpstr>TELEGRAM BOT</vt:lpstr>
      <vt:lpstr>11) TELEGRAM BOT</vt:lpstr>
      <vt:lpstr>12) CLINIC’S CLIENT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Marco Gagliardi</dc:creator>
  <cp:lastModifiedBy>Marco Gagliardi</cp:lastModifiedBy>
  <cp:revision>3</cp:revision>
  <dcterms:created xsi:type="dcterms:W3CDTF">2022-05-18T08:42:22Z</dcterms:created>
  <dcterms:modified xsi:type="dcterms:W3CDTF">2022-05-18T13:27:29Z</dcterms:modified>
</cp:coreProperties>
</file>