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314" r:id="rId3"/>
    <p:sldId id="316" r:id="rId4"/>
    <p:sldId id="317" r:id="rId5"/>
    <p:sldId id="318" r:id="rId6"/>
    <p:sldId id="263" r:id="rId7"/>
    <p:sldId id="266" r:id="rId8"/>
    <p:sldId id="320" r:id="rId9"/>
    <p:sldId id="321" r:id="rId10"/>
    <p:sldId id="323" r:id="rId11"/>
    <p:sldId id="324" r:id="rId12"/>
    <p:sldId id="310" r:id="rId13"/>
    <p:sldId id="311" r:id="rId14"/>
    <p:sldId id="32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D31D5-0464-4FE0-A8C7-25DD9284966D}" v="274" dt="2021-07-24T15:20:43.142"/>
  </p1510:revLst>
</p1510:revInfo>
</file>

<file path=ppt/tableStyles.xml><?xml version="1.0" encoding="utf-8"?>
<a:tblStyleLst xmlns:a="http://schemas.openxmlformats.org/drawingml/2006/main" def="{F730A64A-55A3-474E-A07C-1A961B7E8532}">
  <a:tblStyle styleId="{F730A64A-55A3-474E-A07C-1A961B7E85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8"/>
    <p:restoredTop sz="61039" autoAdjust="0"/>
  </p:normalViewPr>
  <p:slideViewPr>
    <p:cSldViewPr snapToGrid="0">
      <p:cViewPr varScale="1">
        <p:scale>
          <a:sx n="58" d="100"/>
          <a:sy n="58" d="100"/>
        </p:scale>
        <p:origin x="18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Di Donato" userId="d28f8b16-eb40-423e-85a5-17a952c884d1" providerId="ADAL" clId="{F39D6110-3403-8F40-B1A9-0DC63C78A976}"/>
    <pc:docChg chg="custSel modSld">
      <pc:chgData name="Andrea Di Donato" userId="d28f8b16-eb40-423e-85a5-17a952c884d1" providerId="ADAL" clId="{F39D6110-3403-8F40-B1A9-0DC63C78A976}" dt="2021-07-19T15:13:21.641" v="68" actId="1076"/>
      <pc:docMkLst>
        <pc:docMk/>
      </pc:docMkLst>
      <pc:sldChg chg="addSp delSp modSp mod">
        <pc:chgData name="Andrea Di Donato" userId="d28f8b16-eb40-423e-85a5-17a952c884d1" providerId="ADAL" clId="{F39D6110-3403-8F40-B1A9-0DC63C78A976}" dt="2021-07-19T15:09:12.962" v="23" actId="1076"/>
        <pc:sldMkLst>
          <pc:docMk/>
          <pc:sldMk cId="1024566900" sldId="309"/>
        </pc:sldMkLst>
        <pc:picChg chg="add mod">
          <ac:chgData name="Andrea Di Donato" userId="d28f8b16-eb40-423e-85a5-17a952c884d1" providerId="ADAL" clId="{F39D6110-3403-8F40-B1A9-0DC63C78A976}" dt="2021-07-19T15:09:07.798" v="22" actId="1076"/>
          <ac:picMkLst>
            <pc:docMk/>
            <pc:sldMk cId="1024566900" sldId="309"/>
            <ac:picMk id="5" creationId="{48746DE9-2C50-A04E-8943-083E23245E3A}"/>
          </ac:picMkLst>
        </pc:picChg>
        <pc:picChg chg="add mod">
          <ac:chgData name="Andrea Di Donato" userId="d28f8b16-eb40-423e-85a5-17a952c884d1" providerId="ADAL" clId="{F39D6110-3403-8F40-B1A9-0DC63C78A976}" dt="2021-07-19T15:09:12.962" v="23" actId="1076"/>
          <ac:picMkLst>
            <pc:docMk/>
            <pc:sldMk cId="1024566900" sldId="309"/>
            <ac:picMk id="7" creationId="{75BB8996-C900-E44A-9590-B221997B1EB0}"/>
          </ac:picMkLst>
        </pc:picChg>
        <pc:picChg chg="del">
          <ac:chgData name="Andrea Di Donato" userId="d28f8b16-eb40-423e-85a5-17a952c884d1" providerId="ADAL" clId="{F39D6110-3403-8F40-B1A9-0DC63C78A976}" dt="2021-07-19T15:07:31.530" v="0" actId="478"/>
          <ac:picMkLst>
            <pc:docMk/>
            <pc:sldMk cId="1024566900" sldId="309"/>
            <ac:picMk id="13" creationId="{18AC5662-00AA-4E87-82C3-2131E4D7B99B}"/>
          </ac:picMkLst>
        </pc:picChg>
        <pc:picChg chg="del">
          <ac:chgData name="Andrea Di Donato" userId="d28f8b16-eb40-423e-85a5-17a952c884d1" providerId="ADAL" clId="{F39D6110-3403-8F40-B1A9-0DC63C78A976}" dt="2021-07-19T15:08:15.320" v="6" actId="478"/>
          <ac:picMkLst>
            <pc:docMk/>
            <pc:sldMk cId="1024566900" sldId="309"/>
            <ac:picMk id="18" creationId="{98B3CC57-54FD-414F-8C65-A64C85157642}"/>
          </ac:picMkLst>
        </pc:picChg>
      </pc:sldChg>
      <pc:sldChg chg="addSp delSp modSp mod">
        <pc:chgData name="Andrea Di Donato" userId="d28f8b16-eb40-423e-85a5-17a952c884d1" providerId="ADAL" clId="{F39D6110-3403-8F40-B1A9-0DC63C78A976}" dt="2021-07-19T15:13:21.641" v="68" actId="1076"/>
        <pc:sldMkLst>
          <pc:docMk/>
          <pc:sldMk cId="951075331" sldId="310"/>
        </pc:sldMkLst>
        <pc:picChg chg="add mod">
          <ac:chgData name="Andrea Di Donato" userId="d28f8b16-eb40-423e-85a5-17a952c884d1" providerId="ADAL" clId="{F39D6110-3403-8F40-B1A9-0DC63C78A976}" dt="2021-07-19T15:11:35.706" v="50" actId="1076"/>
          <ac:picMkLst>
            <pc:docMk/>
            <pc:sldMk cId="951075331" sldId="310"/>
            <ac:picMk id="3" creationId="{1D6CA8F9-A524-524E-9174-160F5C8CDD8B}"/>
          </ac:picMkLst>
        </pc:picChg>
        <pc:picChg chg="del">
          <ac:chgData name="Andrea Di Donato" userId="d28f8b16-eb40-423e-85a5-17a952c884d1" providerId="ADAL" clId="{F39D6110-3403-8F40-B1A9-0DC63C78A976}" dt="2021-07-19T15:10:06.357" v="24" actId="478"/>
          <ac:picMkLst>
            <pc:docMk/>
            <pc:sldMk cId="951075331" sldId="310"/>
            <ac:picMk id="5" creationId="{6D5C5692-4196-46D4-8B18-0BA9C8F112C0}"/>
          </ac:picMkLst>
        </pc:picChg>
        <pc:picChg chg="del">
          <ac:chgData name="Andrea Di Donato" userId="d28f8b16-eb40-423e-85a5-17a952c884d1" providerId="ADAL" clId="{F39D6110-3403-8F40-B1A9-0DC63C78A976}" dt="2021-07-19T15:12:19.181" v="52" actId="478"/>
          <ac:picMkLst>
            <pc:docMk/>
            <pc:sldMk cId="951075331" sldId="310"/>
            <ac:picMk id="8" creationId="{9D83187A-85F8-4BF0-A3E5-0FD2022C39FA}"/>
          </ac:picMkLst>
        </pc:picChg>
        <pc:picChg chg="add mod">
          <ac:chgData name="Andrea Di Donato" userId="d28f8b16-eb40-423e-85a5-17a952c884d1" providerId="ADAL" clId="{F39D6110-3403-8F40-B1A9-0DC63C78A976}" dt="2021-07-19T15:11:39.904" v="51" actId="14100"/>
          <ac:picMkLst>
            <pc:docMk/>
            <pc:sldMk cId="951075331" sldId="310"/>
            <ac:picMk id="9" creationId="{59EC2C6A-3BCC-D846-8A51-8C3583720559}"/>
          </ac:picMkLst>
        </pc:picChg>
        <pc:picChg chg="add mod">
          <ac:chgData name="Andrea Di Donato" userId="d28f8b16-eb40-423e-85a5-17a952c884d1" providerId="ADAL" clId="{F39D6110-3403-8F40-B1A9-0DC63C78A976}" dt="2021-07-19T15:12:35.360" v="60" actId="1076"/>
          <ac:picMkLst>
            <pc:docMk/>
            <pc:sldMk cId="951075331" sldId="310"/>
            <ac:picMk id="11" creationId="{29EA2B4D-4064-694F-9481-E9952A701F2F}"/>
          </ac:picMkLst>
        </pc:picChg>
        <pc:picChg chg="add mod">
          <ac:chgData name="Andrea Di Donato" userId="d28f8b16-eb40-423e-85a5-17a952c884d1" providerId="ADAL" clId="{F39D6110-3403-8F40-B1A9-0DC63C78A976}" dt="2021-07-19T15:13:21.641" v="68" actId="1076"/>
          <ac:picMkLst>
            <pc:docMk/>
            <pc:sldMk cId="951075331" sldId="310"/>
            <ac:picMk id="14" creationId="{4004883A-6954-5944-B69C-13338A3D733E}"/>
          </ac:picMkLst>
        </pc:picChg>
        <pc:picChg chg="del mod">
          <ac:chgData name="Andrea Di Donato" userId="d28f8b16-eb40-423e-85a5-17a952c884d1" providerId="ADAL" clId="{F39D6110-3403-8F40-B1A9-0DC63C78A976}" dt="2021-07-19T15:11:05.371" v="34" actId="478"/>
          <ac:picMkLst>
            <pc:docMk/>
            <pc:sldMk cId="951075331" sldId="310"/>
            <ac:picMk id="16" creationId="{E63018A3-4466-40B3-A95C-0BC2B0142506}"/>
          </ac:picMkLst>
        </pc:picChg>
        <pc:picChg chg="del">
          <ac:chgData name="Andrea Di Donato" userId="d28f8b16-eb40-423e-85a5-17a952c884d1" providerId="ADAL" clId="{F39D6110-3403-8F40-B1A9-0DC63C78A976}" dt="2021-07-19T15:13:01.611" v="61" actId="478"/>
          <ac:picMkLst>
            <pc:docMk/>
            <pc:sldMk cId="951075331" sldId="310"/>
            <ac:picMk id="18" creationId="{992B3BEB-5382-4925-8AC7-B3C5F200DD9E}"/>
          </ac:picMkLst>
        </pc:picChg>
      </pc:sldChg>
    </pc:docChg>
  </pc:docChgLst>
  <pc:docChgLst>
    <pc:chgData name="Riccardo Xefraj" userId="d1321a74-5cb7-4607-9807-ac8a6512358b" providerId="ADAL" clId="{EC7C6290-1E94-4F1D-A56F-697FE08D8929}"/>
    <pc:docChg chg="undo custSel delSld modSld">
      <pc:chgData name="Riccardo Xefraj" userId="d1321a74-5cb7-4607-9807-ac8a6512358b" providerId="ADAL" clId="{EC7C6290-1E94-4F1D-A56F-697FE08D8929}" dt="2021-07-05T22:19:34.243" v="603" actId="1076"/>
      <pc:docMkLst>
        <pc:docMk/>
      </pc:docMkLst>
      <pc:sldChg chg="addSp delSp modSp mod modClrScheme chgLayout">
        <pc:chgData name="Riccardo Xefraj" userId="d1321a74-5cb7-4607-9807-ac8a6512358b" providerId="ADAL" clId="{EC7C6290-1E94-4F1D-A56F-697FE08D8929}" dt="2021-07-05T15:34:37.796" v="585" actId="1076"/>
        <pc:sldMkLst>
          <pc:docMk/>
          <pc:sldMk cId="0" sldId="259"/>
        </pc:sldMkLst>
        <pc:spChg chg="add del mod ord">
          <ac:chgData name="Riccardo Xefraj" userId="d1321a74-5cb7-4607-9807-ac8a6512358b" providerId="ADAL" clId="{EC7C6290-1E94-4F1D-A56F-697FE08D8929}" dt="2021-07-05T15:25:26.131" v="514" actId="700"/>
          <ac:spMkLst>
            <pc:docMk/>
            <pc:sldMk cId="0" sldId="259"/>
            <ac:spMk id="2" creationId="{6901AE99-06F1-455D-84EA-651A66CEC73F}"/>
          </ac:spMkLst>
        </pc:spChg>
        <pc:spChg chg="add del mod ord">
          <ac:chgData name="Riccardo Xefraj" userId="d1321a74-5cb7-4607-9807-ac8a6512358b" providerId="ADAL" clId="{EC7C6290-1E94-4F1D-A56F-697FE08D8929}" dt="2021-07-05T15:25:26.131" v="514" actId="700"/>
          <ac:spMkLst>
            <pc:docMk/>
            <pc:sldMk cId="0" sldId="259"/>
            <ac:spMk id="3" creationId="{4AEF9AD3-B0AA-4F1A-8937-2080E0FF0CCE}"/>
          </ac:spMkLst>
        </pc:spChg>
        <pc:spChg chg="add del mod ord">
          <ac:chgData name="Riccardo Xefraj" userId="d1321a74-5cb7-4607-9807-ac8a6512358b" providerId="ADAL" clId="{EC7C6290-1E94-4F1D-A56F-697FE08D8929}" dt="2021-07-05T15:25:26.131" v="514" actId="700"/>
          <ac:spMkLst>
            <pc:docMk/>
            <pc:sldMk cId="0" sldId="259"/>
            <ac:spMk id="4" creationId="{63176732-D4C0-4F79-A15D-208CC2D8FC58}"/>
          </ac:spMkLst>
        </pc:spChg>
        <pc:spChg chg="add del mod ord">
          <ac:chgData name="Riccardo Xefraj" userId="d1321a74-5cb7-4607-9807-ac8a6512358b" providerId="ADAL" clId="{EC7C6290-1E94-4F1D-A56F-697FE08D8929}" dt="2021-07-05T15:25:26.131" v="514" actId="700"/>
          <ac:spMkLst>
            <pc:docMk/>
            <pc:sldMk cId="0" sldId="259"/>
            <ac:spMk id="5" creationId="{0CA90920-BB8D-497C-9225-79A513C6F199}"/>
          </ac:spMkLst>
        </pc:spChg>
        <pc:spChg chg="add del mod ord">
          <ac:chgData name="Riccardo Xefraj" userId="d1321a74-5cb7-4607-9807-ac8a6512358b" providerId="ADAL" clId="{EC7C6290-1E94-4F1D-A56F-697FE08D8929}" dt="2021-07-05T15:25:26.131" v="514" actId="700"/>
          <ac:spMkLst>
            <pc:docMk/>
            <pc:sldMk cId="0" sldId="259"/>
            <ac:spMk id="6" creationId="{979215EF-7ABA-4B52-96C6-0648ADD7E3A3}"/>
          </ac:spMkLst>
        </pc:spChg>
        <pc:spChg chg="add del mod ord">
          <ac:chgData name="Riccardo Xefraj" userId="d1321a74-5cb7-4607-9807-ac8a6512358b" providerId="ADAL" clId="{EC7C6290-1E94-4F1D-A56F-697FE08D8929}" dt="2021-07-05T15:25:26.131" v="514" actId="700"/>
          <ac:spMkLst>
            <pc:docMk/>
            <pc:sldMk cId="0" sldId="259"/>
            <ac:spMk id="7" creationId="{6B493B76-5B6F-4320-9FD1-7164A083AAB1}"/>
          </ac:spMkLst>
        </pc:spChg>
        <pc:spChg chg="add del mod ord">
          <ac:chgData name="Riccardo Xefraj" userId="d1321a74-5cb7-4607-9807-ac8a6512358b" providerId="ADAL" clId="{EC7C6290-1E94-4F1D-A56F-697FE08D8929}" dt="2021-07-05T15:25:26.131" v="514" actId="700"/>
          <ac:spMkLst>
            <pc:docMk/>
            <pc:sldMk cId="0" sldId="259"/>
            <ac:spMk id="8" creationId="{B5D7B054-ECBA-457E-9EF4-59E41EED9F66}"/>
          </ac:spMkLst>
        </pc:spChg>
        <pc:spChg chg="add del mod ord">
          <ac:chgData name="Riccardo Xefraj" userId="d1321a74-5cb7-4607-9807-ac8a6512358b" providerId="ADAL" clId="{EC7C6290-1E94-4F1D-A56F-697FE08D8929}" dt="2021-07-05T15:25:26.131" v="514" actId="700"/>
          <ac:spMkLst>
            <pc:docMk/>
            <pc:sldMk cId="0" sldId="259"/>
            <ac:spMk id="9" creationId="{3AA04159-C00B-4F55-A438-866BE7648825}"/>
          </ac:spMkLst>
        </pc:spChg>
        <pc:spChg chg="add del mod ord">
          <ac:chgData name="Riccardo Xefraj" userId="d1321a74-5cb7-4607-9807-ac8a6512358b" providerId="ADAL" clId="{EC7C6290-1E94-4F1D-A56F-697FE08D8929}" dt="2021-07-05T15:25:26.131" v="514" actId="700"/>
          <ac:spMkLst>
            <pc:docMk/>
            <pc:sldMk cId="0" sldId="259"/>
            <ac:spMk id="10" creationId="{34A73C56-E21B-4251-810D-E7EAF9EDB2F9}"/>
          </ac:spMkLst>
        </pc:spChg>
        <pc:spChg chg="add del mod ord">
          <ac:chgData name="Riccardo Xefraj" userId="d1321a74-5cb7-4607-9807-ac8a6512358b" providerId="ADAL" clId="{EC7C6290-1E94-4F1D-A56F-697FE08D8929}" dt="2021-07-05T15:25:26.131" v="514" actId="700"/>
          <ac:spMkLst>
            <pc:docMk/>
            <pc:sldMk cId="0" sldId="259"/>
            <ac:spMk id="11" creationId="{9B146A8D-4257-479A-BBFA-3B11DF9C8BFB}"/>
          </ac:spMkLst>
        </pc:spChg>
        <pc:spChg chg="add del mod ord">
          <ac:chgData name="Riccardo Xefraj" userId="d1321a74-5cb7-4607-9807-ac8a6512358b" providerId="ADAL" clId="{EC7C6290-1E94-4F1D-A56F-697FE08D8929}" dt="2021-07-05T15:25:26.131" v="514" actId="700"/>
          <ac:spMkLst>
            <pc:docMk/>
            <pc:sldMk cId="0" sldId="259"/>
            <ac:spMk id="12" creationId="{6C7B797D-1A87-4016-A921-357F34CF8B4E}"/>
          </ac:spMkLst>
        </pc:spChg>
        <pc:spChg chg="add del mod ord">
          <ac:chgData name="Riccardo Xefraj" userId="d1321a74-5cb7-4607-9807-ac8a6512358b" providerId="ADAL" clId="{EC7C6290-1E94-4F1D-A56F-697FE08D8929}" dt="2021-07-05T15:26:32.020" v="520" actId="700"/>
          <ac:spMkLst>
            <pc:docMk/>
            <pc:sldMk cId="0" sldId="259"/>
            <ac:spMk id="13" creationId="{2E11CA5F-6213-43B2-9665-39307395B355}"/>
          </ac:spMkLst>
        </pc:spChg>
        <pc:spChg chg="add del mod ord">
          <ac:chgData name="Riccardo Xefraj" userId="d1321a74-5cb7-4607-9807-ac8a6512358b" providerId="ADAL" clId="{EC7C6290-1E94-4F1D-A56F-697FE08D8929}" dt="2021-07-05T15:26:32.020" v="520" actId="700"/>
          <ac:spMkLst>
            <pc:docMk/>
            <pc:sldMk cId="0" sldId="259"/>
            <ac:spMk id="14" creationId="{3DE0C78B-A8DD-4B94-BFFB-93BE66A14261}"/>
          </ac:spMkLst>
        </pc:spChg>
        <pc:spChg chg="add del mod ord">
          <ac:chgData name="Riccardo Xefraj" userId="d1321a74-5cb7-4607-9807-ac8a6512358b" providerId="ADAL" clId="{EC7C6290-1E94-4F1D-A56F-697FE08D8929}" dt="2021-07-05T15:26:32.020" v="520" actId="700"/>
          <ac:spMkLst>
            <pc:docMk/>
            <pc:sldMk cId="0" sldId="259"/>
            <ac:spMk id="15" creationId="{F8E0E38F-064F-4E09-8281-5EDB3249E497}"/>
          </ac:spMkLst>
        </pc:spChg>
        <pc:spChg chg="add del mod ord">
          <ac:chgData name="Riccardo Xefraj" userId="d1321a74-5cb7-4607-9807-ac8a6512358b" providerId="ADAL" clId="{EC7C6290-1E94-4F1D-A56F-697FE08D8929}" dt="2021-07-05T15:26:32.020" v="520" actId="700"/>
          <ac:spMkLst>
            <pc:docMk/>
            <pc:sldMk cId="0" sldId="259"/>
            <ac:spMk id="16" creationId="{016E911B-4FAA-456C-A7A6-477853AF77C7}"/>
          </ac:spMkLst>
        </pc:spChg>
        <pc:spChg chg="add del mod ord">
          <ac:chgData name="Riccardo Xefraj" userId="d1321a74-5cb7-4607-9807-ac8a6512358b" providerId="ADAL" clId="{EC7C6290-1E94-4F1D-A56F-697FE08D8929}" dt="2021-07-05T15:26:32.020" v="520" actId="700"/>
          <ac:spMkLst>
            <pc:docMk/>
            <pc:sldMk cId="0" sldId="259"/>
            <ac:spMk id="17" creationId="{A6B7942C-6B49-40A7-B839-F123EC037F45}"/>
          </ac:spMkLst>
        </pc:spChg>
        <pc:spChg chg="add mod">
          <ac:chgData name="Riccardo Xefraj" userId="d1321a74-5cb7-4607-9807-ac8a6512358b" providerId="ADAL" clId="{EC7C6290-1E94-4F1D-A56F-697FE08D8929}" dt="2021-07-05T15:29:31.183" v="546" actId="1076"/>
          <ac:spMkLst>
            <pc:docMk/>
            <pc:sldMk cId="0" sldId="259"/>
            <ac:spMk id="22" creationId="{9F7C7F73-5736-421C-A54C-76AEA4252514}"/>
          </ac:spMkLst>
        </pc:spChg>
        <pc:spChg chg="mod ord">
          <ac:chgData name="Riccardo Xefraj" userId="d1321a74-5cb7-4607-9807-ac8a6512358b" providerId="ADAL" clId="{EC7C6290-1E94-4F1D-A56F-697FE08D8929}" dt="2021-07-05T15:34:37.796" v="585" actId="1076"/>
          <ac:spMkLst>
            <pc:docMk/>
            <pc:sldMk cId="0" sldId="259"/>
            <ac:spMk id="214" creationId="{00000000-0000-0000-0000-000000000000}"/>
          </ac:spMkLst>
        </pc:spChg>
        <pc:spChg chg="mod ord">
          <ac:chgData name="Riccardo Xefraj" userId="d1321a74-5cb7-4607-9807-ac8a6512358b" providerId="ADAL" clId="{EC7C6290-1E94-4F1D-A56F-697FE08D8929}" dt="2021-07-05T15:29:12.572" v="542" actId="207"/>
          <ac:spMkLst>
            <pc:docMk/>
            <pc:sldMk cId="0" sldId="259"/>
            <ac:spMk id="215" creationId="{00000000-0000-0000-0000-000000000000}"/>
          </ac:spMkLst>
        </pc:spChg>
        <pc:spChg chg="del">
          <ac:chgData name="Riccardo Xefraj" userId="d1321a74-5cb7-4607-9807-ac8a6512358b" providerId="ADAL" clId="{EC7C6290-1E94-4F1D-A56F-697FE08D8929}" dt="2021-07-05T15:25:13.346" v="512" actId="478"/>
          <ac:spMkLst>
            <pc:docMk/>
            <pc:sldMk cId="0" sldId="259"/>
            <ac:spMk id="216" creationId="{00000000-0000-0000-0000-000000000000}"/>
          </ac:spMkLst>
        </pc:spChg>
        <pc:spChg chg="del">
          <ac:chgData name="Riccardo Xefraj" userId="d1321a74-5cb7-4607-9807-ac8a6512358b" providerId="ADAL" clId="{EC7C6290-1E94-4F1D-A56F-697FE08D8929}" dt="2021-07-05T15:28:18.713" v="535" actId="478"/>
          <ac:spMkLst>
            <pc:docMk/>
            <pc:sldMk cId="0" sldId="259"/>
            <ac:spMk id="217" creationId="{00000000-0000-0000-0000-000000000000}"/>
          </ac:spMkLst>
        </pc:spChg>
      </pc:sldChg>
      <pc:sldChg chg="addSp delSp modSp mod">
        <pc:chgData name="Riccardo Xefraj" userId="d1321a74-5cb7-4607-9807-ac8a6512358b" providerId="ADAL" clId="{EC7C6290-1E94-4F1D-A56F-697FE08D8929}" dt="2021-07-05T15:32:26.528" v="574" actId="14100"/>
        <pc:sldMkLst>
          <pc:docMk/>
          <pc:sldMk cId="0" sldId="262"/>
        </pc:sldMkLst>
        <pc:graphicFrameChg chg="add mod">
          <ac:chgData name="Riccardo Xefraj" userId="d1321a74-5cb7-4607-9807-ac8a6512358b" providerId="ADAL" clId="{EC7C6290-1E94-4F1D-A56F-697FE08D8929}" dt="2021-07-05T15:31:30.493" v="558"/>
          <ac:graphicFrameMkLst>
            <pc:docMk/>
            <pc:sldMk cId="0" sldId="262"/>
            <ac:graphicFrameMk id="8" creationId="{7B40BAB8-8978-4471-90B5-722B32C27FF5}"/>
          </ac:graphicFrameMkLst>
        </pc:graphicFrameChg>
        <pc:graphicFrameChg chg="add mod">
          <ac:chgData name="Riccardo Xefraj" userId="d1321a74-5cb7-4607-9807-ac8a6512358b" providerId="ADAL" clId="{EC7C6290-1E94-4F1D-A56F-697FE08D8929}" dt="2021-07-05T15:31:47.901" v="565" actId="1076"/>
          <ac:graphicFrameMkLst>
            <pc:docMk/>
            <pc:sldMk cId="0" sldId="262"/>
            <ac:graphicFrameMk id="9" creationId="{7B40BAB8-8978-4471-90B5-722B32C27FF5}"/>
          </ac:graphicFrameMkLst>
        </pc:graphicFrameChg>
        <pc:graphicFrameChg chg="add mod">
          <ac:chgData name="Riccardo Xefraj" userId="d1321a74-5cb7-4607-9807-ac8a6512358b" providerId="ADAL" clId="{EC7C6290-1E94-4F1D-A56F-697FE08D8929}" dt="2021-07-05T15:32:26.528" v="574" actId="14100"/>
          <ac:graphicFrameMkLst>
            <pc:docMk/>
            <pc:sldMk cId="0" sldId="262"/>
            <ac:graphicFrameMk id="10" creationId="{22A7BCB2-B5BC-4A8E-B66D-307ADD029EAE}"/>
          </ac:graphicFrameMkLst>
        </pc:graphicFrameChg>
        <pc:picChg chg="del mod">
          <ac:chgData name="Riccardo Xefraj" userId="d1321a74-5cb7-4607-9807-ac8a6512358b" providerId="ADAL" clId="{EC7C6290-1E94-4F1D-A56F-697FE08D8929}" dt="2021-07-05T15:31:44.422" v="564" actId="478"/>
          <ac:picMkLst>
            <pc:docMk/>
            <pc:sldMk cId="0" sldId="262"/>
            <ac:picMk id="7" creationId="{13E70780-8F5A-48B5-B27F-2524A44A78B8}"/>
          </ac:picMkLst>
        </pc:picChg>
      </pc:sldChg>
      <pc:sldChg chg="addSp delSp modSp mod">
        <pc:chgData name="Riccardo Xefraj" userId="d1321a74-5cb7-4607-9807-ac8a6512358b" providerId="ADAL" clId="{EC7C6290-1E94-4F1D-A56F-697FE08D8929}" dt="2021-07-05T15:23:53.118" v="404" actId="2711"/>
        <pc:sldMkLst>
          <pc:docMk/>
          <pc:sldMk cId="0" sldId="263"/>
        </pc:sldMkLst>
        <pc:spChg chg="add mod">
          <ac:chgData name="Riccardo Xefraj" userId="d1321a74-5cb7-4607-9807-ac8a6512358b" providerId="ADAL" clId="{EC7C6290-1E94-4F1D-A56F-697FE08D8929}" dt="2021-07-05T15:23:53.118" v="404" actId="2711"/>
          <ac:spMkLst>
            <pc:docMk/>
            <pc:sldMk cId="0" sldId="263"/>
            <ac:spMk id="35" creationId="{DBD64EF2-F813-4A9A-BBA7-82239D34DDBD}"/>
          </ac:spMkLst>
        </pc:spChg>
        <pc:spChg chg="mod">
          <ac:chgData name="Riccardo Xefraj" userId="d1321a74-5cb7-4607-9807-ac8a6512358b" providerId="ADAL" clId="{EC7C6290-1E94-4F1D-A56F-697FE08D8929}" dt="2021-07-05T15:19:57.535" v="334" actId="1076"/>
          <ac:spMkLst>
            <pc:docMk/>
            <pc:sldMk cId="0" sldId="263"/>
            <ac:spMk id="85" creationId="{E09D0DD7-8C8B-5642-A52F-53FCAA4964EA}"/>
          </ac:spMkLst>
        </pc:spChg>
        <pc:spChg chg="mod">
          <ac:chgData name="Riccardo Xefraj" userId="d1321a74-5cb7-4607-9807-ac8a6512358b" providerId="ADAL" clId="{EC7C6290-1E94-4F1D-A56F-697FE08D8929}" dt="2021-07-05T15:19:36.388" v="332" actId="1076"/>
          <ac:spMkLst>
            <pc:docMk/>
            <pc:sldMk cId="0" sldId="263"/>
            <ac:spMk id="86" creationId="{FBE463CC-0A11-444A-BD01-DEB3ACC33747}"/>
          </ac:spMkLst>
        </pc:spChg>
        <pc:spChg chg="mod">
          <ac:chgData name="Riccardo Xefraj" userId="d1321a74-5cb7-4607-9807-ac8a6512358b" providerId="ADAL" clId="{EC7C6290-1E94-4F1D-A56F-697FE08D8929}" dt="2021-07-05T15:20:12.660" v="336" actId="1076"/>
          <ac:spMkLst>
            <pc:docMk/>
            <pc:sldMk cId="0" sldId="263"/>
            <ac:spMk id="87" creationId="{8A0479AE-1725-204E-A613-448ECF265B0C}"/>
          </ac:spMkLst>
        </pc:spChg>
        <pc:spChg chg="mod">
          <ac:chgData name="Riccardo Xefraj" userId="d1321a74-5cb7-4607-9807-ac8a6512358b" providerId="ADAL" clId="{EC7C6290-1E94-4F1D-A56F-697FE08D8929}" dt="2021-07-05T15:19:36.388" v="332" actId="1076"/>
          <ac:spMkLst>
            <pc:docMk/>
            <pc:sldMk cId="0" sldId="263"/>
            <ac:spMk id="88" creationId="{556F01F3-8649-0C47-B2F8-57E535D7E66C}"/>
          </ac:spMkLst>
        </pc:spChg>
        <pc:spChg chg="mod">
          <ac:chgData name="Riccardo Xefraj" userId="d1321a74-5cb7-4607-9807-ac8a6512358b" providerId="ADAL" clId="{EC7C6290-1E94-4F1D-A56F-697FE08D8929}" dt="2021-07-05T15:19:57.535" v="334" actId="1076"/>
          <ac:spMkLst>
            <pc:docMk/>
            <pc:sldMk cId="0" sldId="263"/>
            <ac:spMk id="90" creationId="{71221C54-141E-264C-BAE4-2928C8B93006}"/>
          </ac:spMkLst>
        </pc:spChg>
        <pc:spChg chg="mod">
          <ac:chgData name="Riccardo Xefraj" userId="d1321a74-5cb7-4607-9807-ac8a6512358b" providerId="ADAL" clId="{EC7C6290-1E94-4F1D-A56F-697FE08D8929}" dt="2021-07-05T15:20:12.660" v="336" actId="1076"/>
          <ac:spMkLst>
            <pc:docMk/>
            <pc:sldMk cId="0" sldId="263"/>
            <ac:spMk id="94" creationId="{AC4F660C-876F-6F43-A7C1-E46697EB824D}"/>
          </ac:spMkLst>
        </pc:spChg>
        <pc:spChg chg="mod">
          <ac:chgData name="Riccardo Xefraj" userId="d1321a74-5cb7-4607-9807-ac8a6512358b" providerId="ADAL" clId="{EC7C6290-1E94-4F1D-A56F-697FE08D8929}" dt="2021-07-05T15:19:36.388" v="332" actId="1076"/>
          <ac:spMkLst>
            <pc:docMk/>
            <pc:sldMk cId="0" sldId="263"/>
            <ac:spMk id="96" creationId="{FB08150D-9A1C-8549-AF86-CA065649B22C}"/>
          </ac:spMkLst>
        </pc:spChg>
        <pc:spChg chg="mod">
          <ac:chgData name="Riccardo Xefraj" userId="d1321a74-5cb7-4607-9807-ac8a6512358b" providerId="ADAL" clId="{EC7C6290-1E94-4F1D-A56F-697FE08D8929}" dt="2021-07-05T15:19:36.388" v="332" actId="1076"/>
          <ac:spMkLst>
            <pc:docMk/>
            <pc:sldMk cId="0" sldId="263"/>
            <ac:spMk id="97" creationId="{2645F789-F5C4-0742-8E34-F5E5A58C087E}"/>
          </ac:spMkLst>
        </pc:spChg>
        <pc:spChg chg="mod">
          <ac:chgData name="Riccardo Xefraj" userId="d1321a74-5cb7-4607-9807-ac8a6512358b" providerId="ADAL" clId="{EC7C6290-1E94-4F1D-A56F-697FE08D8929}" dt="2021-07-05T15:21:18.741" v="393" actId="20577"/>
          <ac:spMkLst>
            <pc:docMk/>
            <pc:sldMk cId="0" sldId="263"/>
            <ac:spMk id="251" creationId="{00000000-0000-0000-0000-000000000000}"/>
          </ac:spMkLst>
        </pc:spChg>
        <pc:grpChg chg="del mod">
          <ac:chgData name="Riccardo Xefraj" userId="d1321a74-5cb7-4607-9807-ac8a6512358b" providerId="ADAL" clId="{EC7C6290-1E94-4F1D-A56F-697FE08D8929}" dt="2021-07-05T15:17:49.088" v="315" actId="478"/>
          <ac:grpSpMkLst>
            <pc:docMk/>
            <pc:sldMk cId="0" sldId="263"/>
            <ac:grpSpMk id="59" creationId="{971107B3-88F2-1B47-B799-B47F0ED9E68C}"/>
          </ac:grpSpMkLst>
        </pc:grpChg>
        <pc:picChg chg="mod">
          <ac:chgData name="Riccardo Xefraj" userId="d1321a74-5cb7-4607-9807-ac8a6512358b" providerId="ADAL" clId="{EC7C6290-1E94-4F1D-A56F-697FE08D8929}" dt="2021-07-05T15:19:41.442" v="333" actId="1076"/>
          <ac:picMkLst>
            <pc:docMk/>
            <pc:sldMk cId="0" sldId="263"/>
            <ac:picMk id="3" creationId="{E81DCDB3-44E8-4346-AE9A-6936A4E6AD7C}"/>
          </ac:picMkLst>
        </pc:picChg>
        <pc:picChg chg="mod">
          <ac:chgData name="Riccardo Xefraj" userId="d1321a74-5cb7-4607-9807-ac8a6512358b" providerId="ADAL" clId="{EC7C6290-1E94-4F1D-A56F-697FE08D8929}" dt="2021-07-05T15:20:42.707" v="342" actId="1076"/>
          <ac:picMkLst>
            <pc:docMk/>
            <pc:sldMk cId="0" sldId="263"/>
            <ac:picMk id="5" creationId="{0F9865E3-C0AB-E940-A64D-48F0A30B5836}"/>
          </ac:picMkLst>
        </pc:picChg>
        <pc:picChg chg="mod">
          <ac:chgData name="Riccardo Xefraj" userId="d1321a74-5cb7-4607-9807-ac8a6512358b" providerId="ADAL" clId="{EC7C6290-1E94-4F1D-A56F-697FE08D8929}" dt="2021-07-05T15:19:36.388" v="332" actId="1076"/>
          <ac:picMkLst>
            <pc:docMk/>
            <pc:sldMk cId="0" sldId="263"/>
            <ac:picMk id="7" creationId="{8E7F1665-E5E4-DC4A-98FC-4772E6040E10}"/>
          </ac:picMkLst>
        </pc:picChg>
        <pc:picChg chg="mod">
          <ac:chgData name="Riccardo Xefraj" userId="d1321a74-5cb7-4607-9807-ac8a6512358b" providerId="ADAL" clId="{EC7C6290-1E94-4F1D-A56F-697FE08D8929}" dt="2021-07-05T15:20:51.560" v="346" actId="14100"/>
          <ac:picMkLst>
            <pc:docMk/>
            <pc:sldMk cId="0" sldId="263"/>
            <ac:picMk id="9" creationId="{88E1B6A7-2B09-BF49-9850-ADDA35D1328E}"/>
          </ac:picMkLst>
        </pc:picChg>
      </pc:sldChg>
      <pc:sldChg chg="addSp delSp modSp mod">
        <pc:chgData name="Riccardo Xefraj" userId="d1321a74-5cb7-4607-9807-ac8a6512358b" providerId="ADAL" clId="{EC7C6290-1E94-4F1D-A56F-697FE08D8929}" dt="2021-07-05T22:19:34.243" v="603" actId="1076"/>
        <pc:sldMkLst>
          <pc:docMk/>
          <pc:sldMk cId="0" sldId="266"/>
        </pc:sldMkLst>
        <pc:spChg chg="mod">
          <ac:chgData name="Riccardo Xefraj" userId="d1321a74-5cb7-4607-9807-ac8a6512358b" providerId="ADAL" clId="{EC7C6290-1E94-4F1D-A56F-697FE08D8929}" dt="2021-07-05T22:18:27.496" v="593" actId="20577"/>
          <ac:spMkLst>
            <pc:docMk/>
            <pc:sldMk cId="0" sldId="266"/>
            <ac:spMk id="19" creationId="{8EF36179-CEE4-4A47-AAED-8980C54B1CF4}"/>
          </ac:spMkLst>
        </pc:spChg>
        <pc:picChg chg="add mod">
          <ac:chgData name="Riccardo Xefraj" userId="d1321a74-5cb7-4607-9807-ac8a6512358b" providerId="ADAL" clId="{EC7C6290-1E94-4F1D-A56F-697FE08D8929}" dt="2021-07-05T22:19:34.243" v="603" actId="1076"/>
          <ac:picMkLst>
            <pc:docMk/>
            <pc:sldMk cId="0" sldId="266"/>
            <ac:picMk id="3" creationId="{B9AA6A26-1564-4DC1-A5F9-38846BD85746}"/>
          </ac:picMkLst>
        </pc:picChg>
        <pc:picChg chg="del mod">
          <ac:chgData name="Riccardo Xefraj" userId="d1321a74-5cb7-4607-9807-ac8a6512358b" providerId="ADAL" clId="{EC7C6290-1E94-4F1D-A56F-697FE08D8929}" dt="2021-07-05T22:18:33.973" v="594" actId="478"/>
          <ac:picMkLst>
            <pc:docMk/>
            <pc:sldMk cId="0" sldId="266"/>
            <ac:picMk id="9" creationId="{F7C92915-7E82-474D-BF9D-3FFEA8637BA0}"/>
          </ac:picMkLst>
        </pc:picChg>
        <pc:picChg chg="mod">
          <ac:chgData name="Riccardo Xefraj" userId="d1321a74-5cb7-4607-9807-ac8a6512358b" providerId="ADAL" clId="{EC7C6290-1E94-4F1D-A56F-697FE08D8929}" dt="2021-07-05T15:22:26.213" v="401" actId="1076"/>
          <ac:picMkLst>
            <pc:docMk/>
            <pc:sldMk cId="0" sldId="266"/>
            <ac:picMk id="21" creationId="{E0284541-CA62-40CB-8626-FDD71B2B2080}"/>
          </ac:picMkLst>
        </pc:picChg>
        <pc:picChg chg="mod">
          <ac:chgData name="Riccardo Xefraj" userId="d1321a74-5cb7-4607-9807-ac8a6512358b" providerId="ADAL" clId="{EC7C6290-1E94-4F1D-A56F-697FE08D8929}" dt="2021-07-05T15:22:27.371" v="402" actId="1076"/>
          <ac:picMkLst>
            <pc:docMk/>
            <pc:sldMk cId="0" sldId="266"/>
            <ac:picMk id="23" creationId="{E4E80F8F-D7DB-4C58-8064-7ED8F831E460}"/>
          </ac:picMkLst>
        </pc:picChg>
      </pc:sldChg>
      <pc:sldChg chg="modSp mod">
        <pc:chgData name="Riccardo Xefraj" userId="d1321a74-5cb7-4607-9807-ac8a6512358b" providerId="ADAL" clId="{EC7C6290-1E94-4F1D-A56F-697FE08D8929}" dt="2021-07-05T15:35:11.508" v="586" actId="1076"/>
        <pc:sldMkLst>
          <pc:docMk/>
          <pc:sldMk cId="1024566900" sldId="309"/>
        </pc:sldMkLst>
        <pc:picChg chg="mod">
          <ac:chgData name="Riccardo Xefraj" userId="d1321a74-5cb7-4607-9807-ac8a6512358b" providerId="ADAL" clId="{EC7C6290-1E94-4F1D-A56F-697FE08D8929}" dt="2021-07-05T15:35:11.508" v="586" actId="1076"/>
          <ac:picMkLst>
            <pc:docMk/>
            <pc:sldMk cId="1024566900" sldId="309"/>
            <ac:picMk id="18" creationId="{98B3CC57-54FD-414F-8C65-A64C85157642}"/>
          </ac:picMkLst>
        </pc:picChg>
      </pc:sldChg>
      <pc:sldChg chg="del">
        <pc:chgData name="Riccardo Xefraj" userId="d1321a74-5cb7-4607-9807-ac8a6512358b" providerId="ADAL" clId="{EC7C6290-1E94-4F1D-A56F-697FE08D8929}" dt="2021-07-05T15:29:46.229" v="547" actId="47"/>
        <pc:sldMkLst>
          <pc:docMk/>
          <pc:sldMk cId="2987439946" sldId="313"/>
        </pc:sldMkLst>
      </pc:sldChg>
      <pc:sldChg chg="addSp delSp modSp mod modClrScheme chgLayout">
        <pc:chgData name="Riccardo Xefraj" userId="d1321a74-5cb7-4607-9807-ac8a6512358b" providerId="ADAL" clId="{EC7C6290-1E94-4F1D-A56F-697FE08D8929}" dt="2021-07-05T22:18:03.604" v="588" actId="1076"/>
        <pc:sldMkLst>
          <pc:docMk/>
          <pc:sldMk cId="2380845992" sldId="314"/>
        </pc:sldMkLst>
        <pc:spChg chg="add mod">
          <ac:chgData name="Riccardo Xefraj" userId="d1321a74-5cb7-4607-9807-ac8a6512358b" providerId="ADAL" clId="{EC7C6290-1E94-4F1D-A56F-697FE08D8929}" dt="2021-07-05T15:08:34.906" v="50" actId="1076"/>
          <ac:spMkLst>
            <pc:docMk/>
            <pc:sldMk cId="2380845992" sldId="314"/>
            <ac:spMk id="14" creationId="{AF994FC2-8EAF-4FDA-9803-FC0A6A264F9D}"/>
          </ac:spMkLst>
        </pc:spChg>
        <pc:spChg chg="add mod">
          <ac:chgData name="Riccardo Xefraj" userId="d1321a74-5cb7-4607-9807-ac8a6512358b" providerId="ADAL" clId="{EC7C6290-1E94-4F1D-A56F-697FE08D8929}" dt="2021-07-05T15:08:48.749" v="52" actId="1076"/>
          <ac:spMkLst>
            <pc:docMk/>
            <pc:sldMk cId="2380845992" sldId="314"/>
            <ac:spMk id="15" creationId="{8ABF8A5A-EA58-4D7F-862F-3D478C0CAAA0}"/>
          </ac:spMkLst>
        </pc:spChg>
        <pc:spChg chg="mod ord">
          <ac:chgData name="Riccardo Xefraj" userId="d1321a74-5cb7-4607-9807-ac8a6512358b" providerId="ADAL" clId="{EC7C6290-1E94-4F1D-A56F-697FE08D8929}" dt="2021-07-05T15:08:23.225" v="48" actId="1076"/>
          <ac:spMkLst>
            <pc:docMk/>
            <pc:sldMk cId="2380845992" sldId="314"/>
            <ac:spMk id="214" creationId="{00000000-0000-0000-0000-000000000000}"/>
          </ac:spMkLst>
        </pc:spChg>
        <pc:spChg chg="mod ord">
          <ac:chgData name="Riccardo Xefraj" userId="d1321a74-5cb7-4607-9807-ac8a6512358b" providerId="ADAL" clId="{EC7C6290-1E94-4F1D-A56F-697FE08D8929}" dt="2021-07-05T22:18:03.604" v="588" actId="1076"/>
          <ac:spMkLst>
            <pc:docMk/>
            <pc:sldMk cId="2380845992" sldId="314"/>
            <ac:spMk id="215" creationId="{00000000-0000-0000-0000-000000000000}"/>
          </ac:spMkLst>
        </pc:spChg>
        <pc:spChg chg="del">
          <ac:chgData name="Riccardo Xefraj" userId="d1321a74-5cb7-4607-9807-ac8a6512358b" providerId="ADAL" clId="{EC7C6290-1E94-4F1D-A56F-697FE08D8929}" dt="2021-07-05T15:04:04.636" v="2" actId="478"/>
          <ac:spMkLst>
            <pc:docMk/>
            <pc:sldMk cId="2380845992" sldId="314"/>
            <ac:spMk id="216" creationId="{00000000-0000-0000-0000-000000000000}"/>
          </ac:spMkLst>
        </pc:spChg>
        <pc:spChg chg="del">
          <ac:chgData name="Riccardo Xefraj" userId="d1321a74-5cb7-4607-9807-ac8a6512358b" providerId="ADAL" clId="{EC7C6290-1E94-4F1D-A56F-697FE08D8929}" dt="2021-07-05T15:04:05.158" v="3" actId="478"/>
          <ac:spMkLst>
            <pc:docMk/>
            <pc:sldMk cId="2380845992" sldId="314"/>
            <ac:spMk id="217" creationId="{00000000-0000-0000-0000-000000000000}"/>
          </ac:spMkLst>
        </pc:spChg>
        <pc:picChg chg="add del mod">
          <ac:chgData name="Riccardo Xefraj" userId="d1321a74-5cb7-4607-9807-ac8a6512358b" providerId="ADAL" clId="{EC7C6290-1E94-4F1D-A56F-697FE08D8929}" dt="2021-07-05T15:07:41.805" v="40" actId="478"/>
          <ac:picMkLst>
            <pc:docMk/>
            <pc:sldMk cId="2380845992" sldId="314"/>
            <ac:picMk id="3" creationId="{E41959E9-AF67-4FE1-B9E5-C30F6AAAE9F2}"/>
          </ac:picMkLst>
        </pc:picChg>
        <pc:picChg chg="add mod">
          <ac:chgData name="Riccardo Xefraj" userId="d1321a74-5cb7-4607-9807-ac8a6512358b" providerId="ADAL" clId="{EC7C6290-1E94-4F1D-A56F-697FE08D8929}" dt="2021-07-05T15:07:57.543" v="47" actId="1076"/>
          <ac:picMkLst>
            <pc:docMk/>
            <pc:sldMk cId="2380845992" sldId="314"/>
            <ac:picMk id="5" creationId="{16B3340E-386F-4BEF-9FDF-A3C5DEC6BDC0}"/>
          </ac:picMkLst>
        </pc:picChg>
        <pc:picChg chg="add mod">
          <ac:chgData name="Riccardo Xefraj" userId="d1321a74-5cb7-4607-9807-ac8a6512358b" providerId="ADAL" clId="{EC7C6290-1E94-4F1D-A56F-697FE08D8929}" dt="2021-07-05T15:06:15.038" v="34" actId="1076"/>
          <ac:picMkLst>
            <pc:docMk/>
            <pc:sldMk cId="2380845992" sldId="314"/>
            <ac:picMk id="6" creationId="{3B4189A4-CB9B-4271-96A2-0A091E866BF0}"/>
          </ac:picMkLst>
        </pc:picChg>
        <pc:picChg chg="add mod">
          <ac:chgData name="Riccardo Xefraj" userId="d1321a74-5cb7-4607-9807-ac8a6512358b" providerId="ADAL" clId="{EC7C6290-1E94-4F1D-A56F-697FE08D8929}" dt="2021-07-05T15:06:15.038" v="34" actId="1076"/>
          <ac:picMkLst>
            <pc:docMk/>
            <pc:sldMk cId="2380845992" sldId="314"/>
            <ac:picMk id="7" creationId="{2015E0E7-032D-4002-966D-0B0D7365E349}"/>
          </ac:picMkLst>
        </pc:picChg>
        <pc:picChg chg="add mod">
          <ac:chgData name="Riccardo Xefraj" userId="d1321a74-5cb7-4607-9807-ac8a6512358b" providerId="ADAL" clId="{EC7C6290-1E94-4F1D-A56F-697FE08D8929}" dt="2021-07-05T15:05:51.159" v="26" actId="14100"/>
          <ac:picMkLst>
            <pc:docMk/>
            <pc:sldMk cId="2380845992" sldId="314"/>
            <ac:picMk id="8" creationId="{6FB5C41E-CEF0-4F8B-BC23-8FF61F37C87D}"/>
          </ac:picMkLst>
        </pc:picChg>
        <pc:picChg chg="add del mod">
          <ac:chgData name="Riccardo Xefraj" userId="d1321a74-5cb7-4607-9807-ac8a6512358b" providerId="ADAL" clId="{EC7C6290-1E94-4F1D-A56F-697FE08D8929}" dt="2021-07-05T15:06:54.731" v="36" actId="478"/>
          <ac:picMkLst>
            <pc:docMk/>
            <pc:sldMk cId="2380845992" sldId="314"/>
            <ac:picMk id="9" creationId="{10EF5131-7107-4DAD-9FB2-3F7048460A97}"/>
          </ac:picMkLst>
        </pc:picChg>
      </pc:sldChg>
      <pc:sldChg chg="modSp del mod">
        <pc:chgData name="Riccardo Xefraj" userId="d1321a74-5cb7-4607-9807-ac8a6512358b" providerId="ADAL" clId="{EC7C6290-1E94-4F1D-A56F-697FE08D8929}" dt="2021-07-05T15:09:02.332" v="53" actId="47"/>
        <pc:sldMkLst>
          <pc:docMk/>
          <pc:sldMk cId="314222870" sldId="315"/>
        </pc:sldMkLst>
        <pc:picChg chg="mod">
          <ac:chgData name="Riccardo Xefraj" userId="d1321a74-5cb7-4607-9807-ac8a6512358b" providerId="ADAL" clId="{EC7C6290-1E94-4F1D-A56F-697FE08D8929}" dt="2021-07-05T15:05:11.978" v="12" actId="2085"/>
          <ac:picMkLst>
            <pc:docMk/>
            <pc:sldMk cId="314222870" sldId="315"/>
            <ac:picMk id="3" creationId="{C4C7745D-1748-8744-9F5C-25F879628339}"/>
          </ac:picMkLst>
        </pc:picChg>
        <pc:picChg chg="mod">
          <ac:chgData name="Riccardo Xefraj" userId="d1321a74-5cb7-4607-9807-ac8a6512358b" providerId="ADAL" clId="{EC7C6290-1E94-4F1D-A56F-697FE08D8929}" dt="2021-07-05T15:05:05.661" v="11" actId="2085"/>
          <ac:picMkLst>
            <pc:docMk/>
            <pc:sldMk cId="314222870" sldId="315"/>
            <ac:picMk id="5" creationId="{692C9BB2-918A-6D44-9132-26885F0CE84B}"/>
          </ac:picMkLst>
        </pc:picChg>
      </pc:sldChg>
      <pc:sldChg chg="addSp modSp mod">
        <pc:chgData name="Riccardo Xefraj" userId="d1321a74-5cb7-4607-9807-ac8a6512358b" providerId="ADAL" clId="{EC7C6290-1E94-4F1D-A56F-697FE08D8929}" dt="2021-07-05T15:34:15.700" v="583" actId="1076"/>
        <pc:sldMkLst>
          <pc:docMk/>
          <pc:sldMk cId="1461018524" sldId="317"/>
        </pc:sldMkLst>
        <pc:spChg chg="mod">
          <ac:chgData name="Riccardo Xefraj" userId="d1321a74-5cb7-4607-9807-ac8a6512358b" providerId="ADAL" clId="{EC7C6290-1E94-4F1D-A56F-697FE08D8929}" dt="2021-07-05T15:33:33.765" v="575" actId="1076"/>
          <ac:spMkLst>
            <pc:docMk/>
            <pc:sldMk cId="1461018524" sldId="317"/>
            <ac:spMk id="19" creationId="{799E28DB-253E-8941-B6C8-235A6071ADB3}"/>
          </ac:spMkLst>
        </pc:spChg>
        <pc:spChg chg="mod">
          <ac:chgData name="Riccardo Xefraj" userId="d1321a74-5cb7-4607-9807-ac8a6512358b" providerId="ADAL" clId="{EC7C6290-1E94-4F1D-A56F-697FE08D8929}" dt="2021-07-05T15:34:15.700" v="583" actId="1076"/>
          <ac:spMkLst>
            <pc:docMk/>
            <pc:sldMk cId="1461018524" sldId="317"/>
            <ac:spMk id="197" creationId="{00000000-0000-0000-0000-000000000000}"/>
          </ac:spMkLst>
        </pc:spChg>
        <pc:spChg chg="mod">
          <ac:chgData name="Riccardo Xefraj" userId="d1321a74-5cb7-4607-9807-ac8a6512358b" providerId="ADAL" clId="{EC7C6290-1E94-4F1D-A56F-697FE08D8929}" dt="2021-07-05T15:33:33.765" v="575" actId="1076"/>
          <ac:spMkLst>
            <pc:docMk/>
            <pc:sldMk cId="1461018524" sldId="317"/>
            <ac:spMk id="198" creationId="{00000000-0000-0000-0000-000000000000}"/>
          </ac:spMkLst>
        </pc:spChg>
        <pc:spChg chg="mod">
          <ac:chgData name="Riccardo Xefraj" userId="d1321a74-5cb7-4607-9807-ac8a6512358b" providerId="ADAL" clId="{EC7C6290-1E94-4F1D-A56F-697FE08D8929}" dt="2021-07-05T15:33:33.765" v="575" actId="1076"/>
          <ac:spMkLst>
            <pc:docMk/>
            <pc:sldMk cId="1461018524" sldId="317"/>
            <ac:spMk id="199" creationId="{00000000-0000-0000-0000-000000000000}"/>
          </ac:spMkLst>
        </pc:spChg>
        <pc:spChg chg="mod">
          <ac:chgData name="Riccardo Xefraj" userId="d1321a74-5cb7-4607-9807-ac8a6512358b" providerId="ADAL" clId="{EC7C6290-1E94-4F1D-A56F-697FE08D8929}" dt="2021-07-05T15:33:33.765" v="575" actId="1076"/>
          <ac:spMkLst>
            <pc:docMk/>
            <pc:sldMk cId="1461018524" sldId="317"/>
            <ac:spMk id="200" creationId="{00000000-0000-0000-0000-000000000000}"/>
          </ac:spMkLst>
        </pc:spChg>
        <pc:spChg chg="mod">
          <ac:chgData name="Riccardo Xefraj" userId="d1321a74-5cb7-4607-9807-ac8a6512358b" providerId="ADAL" clId="{EC7C6290-1E94-4F1D-A56F-697FE08D8929}" dt="2021-07-05T15:33:33.765" v="575" actId="1076"/>
          <ac:spMkLst>
            <pc:docMk/>
            <pc:sldMk cId="1461018524" sldId="317"/>
            <ac:spMk id="201" creationId="{00000000-0000-0000-0000-000000000000}"/>
          </ac:spMkLst>
        </pc:spChg>
        <pc:spChg chg="mod">
          <ac:chgData name="Riccardo Xefraj" userId="d1321a74-5cb7-4607-9807-ac8a6512358b" providerId="ADAL" clId="{EC7C6290-1E94-4F1D-A56F-697FE08D8929}" dt="2021-07-05T15:33:33.765" v="575" actId="1076"/>
          <ac:spMkLst>
            <pc:docMk/>
            <pc:sldMk cId="1461018524" sldId="317"/>
            <ac:spMk id="202" creationId="{00000000-0000-0000-0000-000000000000}"/>
          </ac:spMkLst>
        </pc:spChg>
        <pc:spChg chg="mod">
          <ac:chgData name="Riccardo Xefraj" userId="d1321a74-5cb7-4607-9807-ac8a6512358b" providerId="ADAL" clId="{EC7C6290-1E94-4F1D-A56F-697FE08D8929}" dt="2021-07-05T15:33:33.765" v="575" actId="1076"/>
          <ac:spMkLst>
            <pc:docMk/>
            <pc:sldMk cId="1461018524" sldId="317"/>
            <ac:spMk id="203" creationId="{00000000-0000-0000-0000-000000000000}"/>
          </ac:spMkLst>
        </pc:spChg>
        <pc:spChg chg="mod">
          <ac:chgData name="Riccardo Xefraj" userId="d1321a74-5cb7-4607-9807-ac8a6512358b" providerId="ADAL" clId="{EC7C6290-1E94-4F1D-A56F-697FE08D8929}" dt="2021-07-05T15:33:33.765" v="575" actId="1076"/>
          <ac:spMkLst>
            <pc:docMk/>
            <pc:sldMk cId="1461018524" sldId="317"/>
            <ac:spMk id="204" creationId="{00000000-0000-0000-0000-000000000000}"/>
          </ac:spMkLst>
        </pc:spChg>
        <pc:spChg chg="mod">
          <ac:chgData name="Riccardo Xefraj" userId="d1321a74-5cb7-4607-9807-ac8a6512358b" providerId="ADAL" clId="{EC7C6290-1E94-4F1D-A56F-697FE08D8929}" dt="2021-07-05T15:33:33.765" v="575" actId="1076"/>
          <ac:spMkLst>
            <pc:docMk/>
            <pc:sldMk cId="1461018524" sldId="317"/>
            <ac:spMk id="205" creationId="{00000000-0000-0000-0000-000000000000}"/>
          </ac:spMkLst>
        </pc:spChg>
        <pc:spChg chg="mod">
          <ac:chgData name="Riccardo Xefraj" userId="d1321a74-5cb7-4607-9807-ac8a6512358b" providerId="ADAL" clId="{EC7C6290-1E94-4F1D-A56F-697FE08D8929}" dt="2021-07-05T15:33:33.765" v="575" actId="1076"/>
          <ac:spMkLst>
            <pc:docMk/>
            <pc:sldMk cId="1461018524" sldId="317"/>
            <ac:spMk id="206" creationId="{00000000-0000-0000-0000-000000000000}"/>
          </ac:spMkLst>
        </pc:spChg>
        <pc:spChg chg="mod">
          <ac:chgData name="Riccardo Xefraj" userId="d1321a74-5cb7-4607-9807-ac8a6512358b" providerId="ADAL" clId="{EC7C6290-1E94-4F1D-A56F-697FE08D8929}" dt="2021-07-05T15:33:33.765" v="575" actId="1076"/>
          <ac:spMkLst>
            <pc:docMk/>
            <pc:sldMk cId="1461018524" sldId="317"/>
            <ac:spMk id="207" creationId="{00000000-0000-0000-0000-000000000000}"/>
          </ac:spMkLst>
        </pc:spChg>
        <pc:spChg chg="mod">
          <ac:chgData name="Riccardo Xefraj" userId="d1321a74-5cb7-4607-9807-ac8a6512358b" providerId="ADAL" clId="{EC7C6290-1E94-4F1D-A56F-697FE08D8929}" dt="2021-07-05T15:33:33.765" v="575" actId="1076"/>
          <ac:spMkLst>
            <pc:docMk/>
            <pc:sldMk cId="1461018524" sldId="317"/>
            <ac:spMk id="208" creationId="{00000000-0000-0000-0000-000000000000}"/>
          </ac:spMkLst>
        </pc:spChg>
        <pc:picChg chg="add mod">
          <ac:chgData name="Riccardo Xefraj" userId="d1321a74-5cb7-4607-9807-ac8a6512358b" providerId="ADAL" clId="{EC7C6290-1E94-4F1D-A56F-697FE08D8929}" dt="2021-07-05T15:33:49.554" v="580" actId="1076"/>
          <ac:picMkLst>
            <pc:docMk/>
            <pc:sldMk cId="1461018524" sldId="317"/>
            <ac:picMk id="15" creationId="{B7B1DBE4-F5FF-410A-BBC4-DB66D563530E}"/>
          </ac:picMkLst>
        </pc:picChg>
        <pc:picChg chg="add mod">
          <ac:chgData name="Riccardo Xefraj" userId="d1321a74-5cb7-4607-9807-ac8a6512358b" providerId="ADAL" clId="{EC7C6290-1E94-4F1D-A56F-697FE08D8929}" dt="2021-07-05T15:34:09.005" v="582" actId="1076"/>
          <ac:picMkLst>
            <pc:docMk/>
            <pc:sldMk cId="1461018524" sldId="317"/>
            <ac:picMk id="16" creationId="{B4323702-8DD9-47EF-A01C-4BB18BB8327E}"/>
          </ac:picMkLst>
        </pc:picChg>
      </pc:sldChg>
      <pc:sldChg chg="addSp delSp modSp mod">
        <pc:chgData name="Riccardo Xefraj" userId="d1321a74-5cb7-4607-9807-ac8a6512358b" providerId="ADAL" clId="{EC7C6290-1E94-4F1D-A56F-697FE08D8929}" dt="2021-07-05T15:15:49.103" v="296" actId="1076"/>
        <pc:sldMkLst>
          <pc:docMk/>
          <pc:sldMk cId="2374052262" sldId="318"/>
        </pc:sldMkLst>
        <pc:spChg chg="add mod">
          <ac:chgData name="Riccardo Xefraj" userId="d1321a74-5cb7-4607-9807-ac8a6512358b" providerId="ADAL" clId="{EC7C6290-1E94-4F1D-A56F-697FE08D8929}" dt="2021-07-05T15:13:46.209" v="170" actId="14100"/>
          <ac:spMkLst>
            <pc:docMk/>
            <pc:sldMk cId="2374052262" sldId="318"/>
            <ac:spMk id="2" creationId="{2923E3BE-356A-4B4D-AC68-46AEF9FD4A5B}"/>
          </ac:spMkLst>
        </pc:spChg>
        <pc:spChg chg="mod">
          <ac:chgData name="Riccardo Xefraj" userId="d1321a74-5cb7-4607-9807-ac8a6512358b" providerId="ADAL" clId="{EC7C6290-1E94-4F1D-A56F-697FE08D8929}" dt="2021-07-05T15:10:50.475" v="96" actId="14100"/>
          <ac:spMkLst>
            <pc:docMk/>
            <pc:sldMk cId="2374052262" sldId="318"/>
            <ac:spMk id="6" creationId="{9947A00C-825F-FF46-87B7-E14B31EFA874}"/>
          </ac:spMkLst>
        </pc:spChg>
        <pc:spChg chg="mod">
          <ac:chgData name="Riccardo Xefraj" userId="d1321a74-5cb7-4607-9807-ac8a6512358b" providerId="ADAL" clId="{EC7C6290-1E94-4F1D-A56F-697FE08D8929}" dt="2021-07-05T15:15:17.069" v="259" actId="255"/>
          <ac:spMkLst>
            <pc:docMk/>
            <pc:sldMk cId="2374052262" sldId="318"/>
            <ac:spMk id="7" creationId="{4675D64F-DBEB-504A-A591-021234FFCE40}"/>
          </ac:spMkLst>
        </pc:spChg>
        <pc:spChg chg="add del mod">
          <ac:chgData name="Riccardo Xefraj" userId="d1321a74-5cb7-4607-9807-ac8a6512358b" providerId="ADAL" clId="{EC7C6290-1E94-4F1D-A56F-697FE08D8929}" dt="2021-07-05T15:11:44.903" v="102" actId="478"/>
          <ac:spMkLst>
            <pc:docMk/>
            <pc:sldMk cId="2374052262" sldId="318"/>
            <ac:spMk id="8" creationId="{0DB8689D-013E-423F-A445-8CB28DDD385D}"/>
          </ac:spMkLst>
        </pc:spChg>
        <pc:spChg chg="add mod">
          <ac:chgData name="Riccardo Xefraj" userId="d1321a74-5cb7-4607-9807-ac8a6512358b" providerId="ADAL" clId="{EC7C6290-1E94-4F1D-A56F-697FE08D8929}" dt="2021-07-05T15:14:13.747" v="180" actId="208"/>
          <ac:spMkLst>
            <pc:docMk/>
            <pc:sldMk cId="2374052262" sldId="318"/>
            <ac:spMk id="11" creationId="{81E284F7-3B2F-4766-BB05-9E37A16F378B}"/>
          </ac:spMkLst>
        </pc:spChg>
        <pc:spChg chg="add mod">
          <ac:chgData name="Riccardo Xefraj" userId="d1321a74-5cb7-4607-9807-ac8a6512358b" providerId="ADAL" clId="{EC7C6290-1E94-4F1D-A56F-697FE08D8929}" dt="2021-07-05T15:14:55.915" v="255" actId="1076"/>
          <ac:spMkLst>
            <pc:docMk/>
            <pc:sldMk cId="2374052262" sldId="318"/>
            <ac:spMk id="12" creationId="{69975290-7F75-4028-939B-ACD37924465A}"/>
          </ac:spMkLst>
        </pc:spChg>
        <pc:spChg chg="add mod">
          <ac:chgData name="Riccardo Xefraj" userId="d1321a74-5cb7-4607-9807-ac8a6512358b" providerId="ADAL" clId="{EC7C6290-1E94-4F1D-A56F-697FE08D8929}" dt="2021-07-05T15:15:49.103" v="296" actId="1076"/>
          <ac:spMkLst>
            <pc:docMk/>
            <pc:sldMk cId="2374052262" sldId="318"/>
            <ac:spMk id="13" creationId="{6AD27F19-FC3C-4CFA-B653-CB70D69D5B6D}"/>
          </ac:spMkLst>
        </pc:spChg>
        <pc:spChg chg="mod">
          <ac:chgData name="Riccardo Xefraj" userId="d1321a74-5cb7-4607-9807-ac8a6512358b" providerId="ADAL" clId="{EC7C6290-1E94-4F1D-A56F-697FE08D8929}" dt="2021-07-05T15:09:56.092" v="58" actId="1076"/>
          <ac:spMkLst>
            <pc:docMk/>
            <pc:sldMk cId="2374052262" sldId="318"/>
            <ac:spMk id="19" creationId="{7163E2AE-C0ED-2A4D-81FD-8FD64AB66DA1}"/>
          </ac:spMkLst>
        </pc:spChg>
        <pc:picChg chg="mod">
          <ac:chgData name="Riccardo Xefraj" userId="d1321a74-5cb7-4607-9807-ac8a6512358b" providerId="ADAL" clId="{EC7C6290-1E94-4F1D-A56F-697FE08D8929}" dt="2021-07-05T15:13:12.686" v="150" actId="1076"/>
          <ac:picMkLst>
            <pc:docMk/>
            <pc:sldMk cId="2374052262" sldId="318"/>
            <ac:picMk id="3" creationId="{A4CAE719-D70E-CB49-9DE7-43BB74587FD7}"/>
          </ac:picMkLst>
        </pc:picChg>
        <pc:picChg chg="mod">
          <ac:chgData name="Riccardo Xefraj" userId="d1321a74-5cb7-4607-9807-ac8a6512358b" providerId="ADAL" clId="{EC7C6290-1E94-4F1D-A56F-697FE08D8929}" dt="2021-07-05T15:13:15.579" v="151" actId="1076"/>
          <ac:picMkLst>
            <pc:docMk/>
            <pc:sldMk cId="2374052262" sldId="318"/>
            <ac:picMk id="5" creationId="{60BA136C-7923-0D41-93EE-BE9F9CDD23F1}"/>
          </ac:picMkLst>
        </pc:picChg>
        <pc:picChg chg="mod">
          <ac:chgData name="Riccardo Xefraj" userId="d1321a74-5cb7-4607-9807-ac8a6512358b" providerId="ADAL" clId="{EC7C6290-1E94-4F1D-A56F-697FE08D8929}" dt="2021-07-05T15:11:07.629" v="100" actId="1076"/>
          <ac:picMkLst>
            <pc:docMk/>
            <pc:sldMk cId="2374052262" sldId="318"/>
            <ac:picMk id="21" creationId="{651945E8-CD0A-254A-B7E0-DE5FD8473ECD}"/>
          </ac:picMkLst>
        </pc:picChg>
      </pc:sldChg>
      <pc:sldChg chg="del">
        <pc:chgData name="Riccardo Xefraj" userId="d1321a74-5cb7-4607-9807-ac8a6512358b" providerId="ADAL" clId="{EC7C6290-1E94-4F1D-A56F-697FE08D8929}" dt="2021-07-05T15:22:07.774" v="399" actId="47"/>
        <pc:sldMkLst>
          <pc:docMk/>
          <pc:sldMk cId="1952787095" sldId="319"/>
        </pc:sldMkLst>
      </pc:sldChg>
      <pc:sldMasterChg chg="delSldLayout">
        <pc:chgData name="Riccardo Xefraj" userId="d1321a74-5cb7-4607-9807-ac8a6512358b" providerId="ADAL" clId="{EC7C6290-1E94-4F1D-A56F-697FE08D8929}" dt="2021-07-05T15:29:46.229" v="547" actId="47"/>
        <pc:sldMasterMkLst>
          <pc:docMk/>
          <pc:sldMasterMk cId="0" sldId="2147483675"/>
        </pc:sldMasterMkLst>
        <pc:sldLayoutChg chg="del">
          <pc:chgData name="Riccardo Xefraj" userId="d1321a74-5cb7-4607-9807-ac8a6512358b" providerId="ADAL" clId="{EC7C6290-1E94-4F1D-A56F-697FE08D8929}" dt="2021-07-05T15:29:46.229" v="547" actId="47"/>
          <pc:sldLayoutMkLst>
            <pc:docMk/>
            <pc:sldMasterMk cId="0" sldId="2147483675"/>
            <pc:sldLayoutMk cId="0" sldId="2147483653"/>
          </pc:sldLayoutMkLst>
        </pc:sldLayoutChg>
      </pc:sldMasterChg>
    </pc:docChg>
  </pc:docChgLst>
  <pc:docChgLst>
    <pc:chgData name="Riccardo Xefraj" userId="d1321a74-5cb7-4607-9807-ac8a6512358b" providerId="ADAL" clId="{DEED31D5-0464-4FE0-A8C7-25DD9284966D}"/>
    <pc:docChg chg="undo custSel addSld delSld modSld sldOrd modShowInfo">
      <pc:chgData name="Riccardo Xefraj" userId="d1321a74-5cb7-4607-9807-ac8a6512358b" providerId="ADAL" clId="{DEED31D5-0464-4FE0-A8C7-25DD9284966D}" dt="2021-07-24T22:39:09.174" v="403" actId="47"/>
      <pc:docMkLst>
        <pc:docMk/>
      </pc:docMkLst>
      <pc:sldChg chg="del">
        <pc:chgData name="Riccardo Xefraj" userId="d1321a74-5cb7-4607-9807-ac8a6512358b" providerId="ADAL" clId="{DEED31D5-0464-4FE0-A8C7-25DD9284966D}" dt="2021-07-22T14:46:40.103" v="173" actId="47"/>
        <pc:sldMkLst>
          <pc:docMk/>
          <pc:sldMk cId="0" sldId="262"/>
        </pc:sldMkLst>
      </pc:sldChg>
      <pc:sldChg chg="modSp modAnim">
        <pc:chgData name="Riccardo Xefraj" userId="d1321a74-5cb7-4607-9807-ac8a6512358b" providerId="ADAL" clId="{DEED31D5-0464-4FE0-A8C7-25DD9284966D}" dt="2021-07-24T14:10:18.281" v="361" actId="20577"/>
        <pc:sldMkLst>
          <pc:docMk/>
          <pc:sldMk cId="0" sldId="263"/>
        </pc:sldMkLst>
        <pc:spChg chg="mod">
          <ac:chgData name="Riccardo Xefraj" userId="d1321a74-5cb7-4607-9807-ac8a6512358b" providerId="ADAL" clId="{DEED31D5-0464-4FE0-A8C7-25DD9284966D}" dt="2021-07-24T14:10:18.281" v="361" actId="20577"/>
          <ac:spMkLst>
            <pc:docMk/>
            <pc:sldMk cId="0" sldId="263"/>
            <ac:spMk id="35" creationId="{DBD64EF2-F813-4A9A-BBA7-82239D34DDBD}"/>
          </ac:spMkLst>
        </pc:spChg>
      </pc:sldChg>
      <pc:sldChg chg="addSp delSp modSp add mod modClrScheme delAnim modAnim chgLayout">
        <pc:chgData name="Riccardo Xefraj" userId="d1321a74-5cb7-4607-9807-ac8a6512358b" providerId="ADAL" clId="{DEED31D5-0464-4FE0-A8C7-25DD9284966D}" dt="2021-07-22T14:52:27.223" v="187"/>
        <pc:sldMkLst>
          <pc:docMk/>
          <pc:sldMk cId="0" sldId="266"/>
        </pc:sldMkLst>
        <pc:spChg chg="mod">
          <ac:chgData name="Riccardo Xefraj" userId="d1321a74-5cb7-4607-9807-ac8a6512358b" providerId="ADAL" clId="{DEED31D5-0464-4FE0-A8C7-25DD9284966D}" dt="2021-07-22T14:41:11.734" v="69" actId="1076"/>
          <ac:spMkLst>
            <pc:docMk/>
            <pc:sldMk cId="0" sldId="266"/>
            <ac:spMk id="11" creationId="{86D8D6E6-F920-4101-A1B2-88EB5B89DD81}"/>
          </ac:spMkLst>
        </pc:spChg>
        <pc:spChg chg="add mod">
          <ac:chgData name="Riccardo Xefraj" userId="d1321a74-5cb7-4607-9807-ac8a6512358b" providerId="ADAL" clId="{DEED31D5-0464-4FE0-A8C7-25DD9284966D}" dt="2021-07-22T14:45:36.965" v="165" actId="14100"/>
          <ac:spMkLst>
            <pc:docMk/>
            <pc:sldMk cId="0" sldId="266"/>
            <ac:spMk id="16" creationId="{D560E256-0836-4D68-B9DE-FEC7895DF24A}"/>
          </ac:spMkLst>
        </pc:spChg>
        <pc:spChg chg="add mod">
          <ac:chgData name="Riccardo Xefraj" userId="d1321a74-5cb7-4607-9807-ac8a6512358b" providerId="ADAL" clId="{DEED31D5-0464-4FE0-A8C7-25DD9284966D}" dt="2021-07-22T14:45:50.572" v="170"/>
          <ac:spMkLst>
            <pc:docMk/>
            <pc:sldMk cId="0" sldId="266"/>
            <ac:spMk id="17" creationId="{F440169A-A088-42F4-90C5-4D4B2BC18FA6}"/>
          </ac:spMkLst>
        </pc:spChg>
        <pc:spChg chg="mod">
          <ac:chgData name="Riccardo Xefraj" userId="d1321a74-5cb7-4607-9807-ac8a6512358b" providerId="ADAL" clId="{DEED31D5-0464-4FE0-A8C7-25DD9284966D}" dt="2021-07-22T14:43:20.031" v="121" actId="20577"/>
          <ac:spMkLst>
            <pc:docMk/>
            <pc:sldMk cId="0" sldId="266"/>
            <ac:spMk id="19" creationId="{8EF36179-CEE4-4A47-AAED-8980C54B1CF4}"/>
          </ac:spMkLst>
        </pc:spChg>
        <pc:spChg chg="mod ord">
          <ac:chgData name="Riccardo Xefraj" userId="d1321a74-5cb7-4607-9807-ac8a6512358b" providerId="ADAL" clId="{DEED31D5-0464-4FE0-A8C7-25DD9284966D}" dt="2021-07-22T14:41:57.405" v="73" actId="1076"/>
          <ac:spMkLst>
            <pc:docMk/>
            <pc:sldMk cId="0" sldId="266"/>
            <ac:spMk id="311" creationId="{00000000-0000-0000-0000-000000000000}"/>
          </ac:spMkLst>
        </pc:spChg>
        <pc:spChg chg="del mod ord">
          <ac:chgData name="Riccardo Xefraj" userId="d1321a74-5cb7-4607-9807-ac8a6512358b" providerId="ADAL" clId="{DEED31D5-0464-4FE0-A8C7-25DD9284966D}" dt="2021-07-22T14:42:02.608" v="75" actId="478"/>
          <ac:spMkLst>
            <pc:docMk/>
            <pc:sldMk cId="0" sldId="266"/>
            <ac:spMk id="314" creationId="{00000000-0000-0000-0000-000000000000}"/>
          </ac:spMkLst>
        </pc:spChg>
        <pc:spChg chg="del mod ord">
          <ac:chgData name="Riccardo Xefraj" userId="d1321a74-5cb7-4607-9807-ac8a6512358b" providerId="ADAL" clId="{DEED31D5-0464-4FE0-A8C7-25DD9284966D}" dt="2021-07-22T14:51:56.331" v="185" actId="478"/>
          <ac:spMkLst>
            <pc:docMk/>
            <pc:sldMk cId="0" sldId="266"/>
            <ac:spMk id="318" creationId="{00000000-0000-0000-0000-000000000000}"/>
          </ac:spMkLst>
        </pc:spChg>
        <pc:spChg chg="add del mod ord">
          <ac:chgData name="Riccardo Xefraj" userId="d1321a74-5cb7-4607-9807-ac8a6512358b" providerId="ADAL" clId="{DEED31D5-0464-4FE0-A8C7-25DD9284966D}" dt="2021-07-22T14:42:18.444" v="85" actId="478"/>
          <ac:spMkLst>
            <pc:docMk/>
            <pc:sldMk cId="0" sldId="266"/>
            <ac:spMk id="323" creationId="{00000000-0000-0000-0000-000000000000}"/>
          </ac:spMkLst>
        </pc:spChg>
        <pc:picChg chg="del">
          <ac:chgData name="Riccardo Xefraj" userId="d1321a74-5cb7-4607-9807-ac8a6512358b" providerId="ADAL" clId="{DEED31D5-0464-4FE0-A8C7-25DD9284966D}" dt="2021-07-22T14:40:49.697" v="61" actId="478"/>
          <ac:picMkLst>
            <pc:docMk/>
            <pc:sldMk cId="0" sldId="266"/>
            <ac:picMk id="3" creationId="{B9AA6A26-1564-4DC1-A5F9-38846BD85746}"/>
          </ac:picMkLst>
        </pc:picChg>
        <pc:picChg chg="add mod">
          <ac:chgData name="Riccardo Xefraj" userId="d1321a74-5cb7-4607-9807-ac8a6512358b" providerId="ADAL" clId="{DEED31D5-0464-4FE0-A8C7-25DD9284966D}" dt="2021-07-22T14:45:03.079" v="124" actId="1076"/>
          <ac:picMkLst>
            <pc:docMk/>
            <pc:sldMk cId="0" sldId="266"/>
            <ac:picMk id="12" creationId="{BF80CADE-3C73-42F1-B46C-59F61FCD899F}"/>
          </ac:picMkLst>
        </pc:picChg>
        <pc:picChg chg="add mod">
          <ac:chgData name="Riccardo Xefraj" userId="d1321a74-5cb7-4607-9807-ac8a6512358b" providerId="ADAL" clId="{DEED31D5-0464-4FE0-A8C7-25DD9284966D}" dt="2021-07-22T14:42:25.316" v="86" actId="1076"/>
          <ac:picMkLst>
            <pc:docMk/>
            <pc:sldMk cId="0" sldId="266"/>
            <ac:picMk id="13" creationId="{F421305F-1E44-4D14-A332-4F3E7A6C8BDC}"/>
          </ac:picMkLst>
        </pc:picChg>
        <pc:picChg chg="add mod">
          <ac:chgData name="Riccardo Xefraj" userId="d1321a74-5cb7-4607-9807-ac8a6512358b" providerId="ADAL" clId="{DEED31D5-0464-4FE0-A8C7-25DD9284966D}" dt="2021-07-22T14:52:01.463" v="186" actId="1076"/>
          <ac:picMkLst>
            <pc:docMk/>
            <pc:sldMk cId="0" sldId="266"/>
            <ac:picMk id="14" creationId="{EA1BB78F-C1AD-467F-A2A5-138DE51615C9}"/>
          </ac:picMkLst>
        </pc:picChg>
        <pc:picChg chg="del">
          <ac:chgData name="Riccardo Xefraj" userId="d1321a74-5cb7-4607-9807-ac8a6512358b" providerId="ADAL" clId="{DEED31D5-0464-4FE0-A8C7-25DD9284966D}" dt="2021-07-22T14:40:55.571" v="64" actId="478"/>
          <ac:picMkLst>
            <pc:docMk/>
            <pc:sldMk cId="0" sldId="266"/>
            <ac:picMk id="21" creationId="{E0284541-CA62-40CB-8626-FDD71B2B2080}"/>
          </ac:picMkLst>
        </pc:picChg>
        <pc:picChg chg="del">
          <ac:chgData name="Riccardo Xefraj" userId="d1321a74-5cb7-4607-9807-ac8a6512358b" providerId="ADAL" clId="{DEED31D5-0464-4FE0-A8C7-25DD9284966D}" dt="2021-07-22T14:40:56.098" v="65" actId="478"/>
          <ac:picMkLst>
            <pc:docMk/>
            <pc:sldMk cId="0" sldId="266"/>
            <ac:picMk id="23" creationId="{E4E80F8F-D7DB-4C58-8064-7ED8F831E460}"/>
          </ac:picMkLst>
        </pc:picChg>
        <pc:cxnChg chg="add mod">
          <ac:chgData name="Riccardo Xefraj" userId="d1321a74-5cb7-4607-9807-ac8a6512358b" providerId="ADAL" clId="{DEED31D5-0464-4FE0-A8C7-25DD9284966D}" dt="2021-07-22T14:41:07.978" v="67" actId="1076"/>
          <ac:cxnSpMkLst>
            <pc:docMk/>
            <pc:sldMk cId="0" sldId="266"/>
            <ac:cxnSpMk id="15" creationId="{BFCD2EC5-E2AF-44AC-97F7-B53BAEA75429}"/>
          </ac:cxnSpMkLst>
        </pc:cxnChg>
      </pc:sldChg>
      <pc:sldChg chg="addSp delSp modSp del mod ord delAnim modAnim">
        <pc:chgData name="Riccardo Xefraj" userId="d1321a74-5cb7-4607-9807-ac8a6512358b" providerId="ADAL" clId="{DEED31D5-0464-4FE0-A8C7-25DD9284966D}" dt="2021-07-24T22:39:09.174" v="403" actId="47"/>
        <pc:sldMkLst>
          <pc:docMk/>
          <pc:sldMk cId="1024566900" sldId="309"/>
        </pc:sldMkLst>
        <pc:spChg chg="mod">
          <ac:chgData name="Riccardo Xefraj" userId="d1321a74-5cb7-4607-9807-ac8a6512358b" providerId="ADAL" clId="{DEED31D5-0464-4FE0-A8C7-25DD9284966D}" dt="2021-07-22T14:54:58.910" v="203" actId="5793"/>
          <ac:spMkLst>
            <pc:docMk/>
            <pc:sldMk cId="1024566900" sldId="309"/>
            <ac:spMk id="3" creationId="{743E291E-7296-48AF-B7BD-A4369175F879}"/>
          </ac:spMkLst>
        </pc:spChg>
        <pc:spChg chg="del mod">
          <ac:chgData name="Riccardo Xefraj" userId="d1321a74-5cb7-4607-9807-ac8a6512358b" providerId="ADAL" clId="{DEED31D5-0464-4FE0-A8C7-25DD9284966D}" dt="2021-07-22T14:55:57.106" v="216" actId="478"/>
          <ac:spMkLst>
            <pc:docMk/>
            <pc:sldMk cId="1024566900" sldId="309"/>
            <ac:spMk id="4" creationId="{EEF9B2F9-7CC7-486D-BA9D-DAA44ECC9BC7}"/>
          </ac:spMkLst>
        </pc:spChg>
        <pc:spChg chg="del mod topLvl">
          <ac:chgData name="Riccardo Xefraj" userId="d1321a74-5cb7-4607-9807-ac8a6512358b" providerId="ADAL" clId="{DEED31D5-0464-4FE0-A8C7-25DD9284966D}" dt="2021-07-22T14:56:11.314" v="219" actId="478"/>
          <ac:spMkLst>
            <pc:docMk/>
            <pc:sldMk cId="1024566900" sldId="309"/>
            <ac:spMk id="9" creationId="{ACFFC4FF-1FF3-4D87-AB36-7C175D0C4EA1}"/>
          </ac:spMkLst>
        </pc:spChg>
        <pc:spChg chg="add mod">
          <ac:chgData name="Riccardo Xefraj" userId="d1321a74-5cb7-4607-9807-ac8a6512358b" providerId="ADAL" clId="{DEED31D5-0464-4FE0-A8C7-25DD9284966D}" dt="2021-07-22T14:56:01.694" v="217" actId="1076"/>
          <ac:spMkLst>
            <pc:docMk/>
            <pc:sldMk cId="1024566900" sldId="309"/>
            <ac:spMk id="20" creationId="{4959F6B7-7D9C-4B56-A15E-C7F0CD251882}"/>
          </ac:spMkLst>
        </pc:spChg>
        <pc:spChg chg="add mod">
          <ac:chgData name="Riccardo Xefraj" userId="d1321a74-5cb7-4607-9807-ac8a6512358b" providerId="ADAL" clId="{DEED31D5-0464-4FE0-A8C7-25DD9284966D}" dt="2021-07-22T14:56:25.192" v="221" actId="1076"/>
          <ac:spMkLst>
            <pc:docMk/>
            <pc:sldMk cId="1024566900" sldId="309"/>
            <ac:spMk id="21" creationId="{BC75C590-ADE3-4B33-B70B-6497B4D8382A}"/>
          </ac:spMkLst>
        </pc:spChg>
        <pc:grpChg chg="del">
          <ac:chgData name="Riccardo Xefraj" userId="d1321a74-5cb7-4607-9807-ac8a6512358b" providerId="ADAL" clId="{DEED31D5-0464-4FE0-A8C7-25DD9284966D}" dt="2021-07-22T14:55:57.106" v="216" actId="478"/>
          <ac:grpSpMkLst>
            <pc:docMk/>
            <pc:sldMk cId="1024566900" sldId="309"/>
            <ac:grpSpMk id="10" creationId="{A0496358-247B-5F40-8CBE-899EAD50825A}"/>
          </ac:grpSpMkLst>
        </pc:grpChg>
        <pc:grpChg chg="del mod">
          <ac:chgData name="Riccardo Xefraj" userId="d1321a74-5cb7-4607-9807-ac8a6512358b" providerId="ADAL" clId="{DEED31D5-0464-4FE0-A8C7-25DD9284966D}" dt="2021-07-22T14:56:11.314" v="219" actId="478"/>
          <ac:grpSpMkLst>
            <pc:docMk/>
            <pc:sldMk cId="1024566900" sldId="309"/>
            <ac:grpSpMk id="12" creationId="{980A47A5-1E82-074A-A388-0CFE907842B2}"/>
          </ac:grpSpMkLst>
        </pc:grpChg>
        <pc:picChg chg="topLvl">
          <ac:chgData name="Riccardo Xefraj" userId="d1321a74-5cb7-4607-9807-ac8a6512358b" providerId="ADAL" clId="{DEED31D5-0464-4FE0-A8C7-25DD9284966D}" dt="2021-07-22T14:56:11.314" v="219" actId="478"/>
          <ac:picMkLst>
            <pc:docMk/>
            <pc:sldMk cId="1024566900" sldId="309"/>
            <ac:picMk id="7" creationId="{75BB8996-C900-E44A-9590-B221997B1EB0}"/>
          </ac:picMkLst>
        </pc:picChg>
      </pc:sldChg>
      <pc:sldChg chg="modAnim">
        <pc:chgData name="Riccardo Xefraj" userId="d1321a74-5cb7-4607-9807-ac8a6512358b" providerId="ADAL" clId="{DEED31D5-0464-4FE0-A8C7-25DD9284966D}" dt="2021-07-22T14:59:14.655" v="273"/>
        <pc:sldMkLst>
          <pc:docMk/>
          <pc:sldMk cId="951075331" sldId="310"/>
        </pc:sldMkLst>
      </pc:sldChg>
      <pc:sldChg chg="del">
        <pc:chgData name="Riccardo Xefraj" userId="d1321a74-5cb7-4607-9807-ac8a6512358b" providerId="ADAL" clId="{DEED31D5-0464-4FE0-A8C7-25DD9284966D}" dt="2021-07-22T14:49:28.250" v="175" actId="47"/>
        <pc:sldMkLst>
          <pc:docMk/>
          <pc:sldMk cId="3694300794" sldId="312"/>
        </pc:sldMkLst>
      </pc:sldChg>
      <pc:sldChg chg="addSp delSp modSp mod delAnim modAnim">
        <pc:chgData name="Riccardo Xefraj" userId="d1321a74-5cb7-4607-9807-ac8a6512358b" providerId="ADAL" clId="{DEED31D5-0464-4FE0-A8C7-25DD9284966D}" dt="2021-07-22T14:51:02.102" v="181" actId="1076"/>
        <pc:sldMkLst>
          <pc:docMk/>
          <pc:sldMk cId="2380845992" sldId="314"/>
        </pc:sldMkLst>
        <pc:picChg chg="del">
          <ac:chgData name="Riccardo Xefraj" userId="d1321a74-5cb7-4607-9807-ac8a6512358b" providerId="ADAL" clId="{DEED31D5-0464-4FE0-A8C7-25DD9284966D}" dt="2021-07-22T14:31:47.274" v="0" actId="478"/>
          <ac:picMkLst>
            <pc:docMk/>
            <pc:sldMk cId="2380845992" sldId="314"/>
            <ac:picMk id="6" creationId="{3B4189A4-CB9B-4271-96A2-0A091E866BF0}"/>
          </ac:picMkLst>
        </pc:picChg>
        <pc:picChg chg="del">
          <ac:chgData name="Riccardo Xefraj" userId="d1321a74-5cb7-4607-9807-ac8a6512358b" providerId="ADAL" clId="{DEED31D5-0464-4FE0-A8C7-25DD9284966D}" dt="2021-07-22T14:31:49.657" v="1" actId="478"/>
          <ac:picMkLst>
            <pc:docMk/>
            <pc:sldMk cId="2380845992" sldId="314"/>
            <ac:picMk id="7" creationId="{2015E0E7-032D-4002-966D-0B0D7365E349}"/>
          </ac:picMkLst>
        </pc:picChg>
        <pc:picChg chg="mod">
          <ac:chgData name="Riccardo Xefraj" userId="d1321a74-5cb7-4607-9807-ac8a6512358b" providerId="ADAL" clId="{DEED31D5-0464-4FE0-A8C7-25DD9284966D}" dt="2021-07-22T14:51:02.102" v="181" actId="1076"/>
          <ac:picMkLst>
            <pc:docMk/>
            <pc:sldMk cId="2380845992" sldId="314"/>
            <ac:picMk id="8" creationId="{6FB5C41E-CEF0-4F8B-BC23-8FF61F37C87D}"/>
          </ac:picMkLst>
        </pc:picChg>
        <pc:picChg chg="add mod">
          <ac:chgData name="Riccardo Xefraj" userId="d1321a74-5cb7-4607-9807-ac8a6512358b" providerId="ADAL" clId="{DEED31D5-0464-4FE0-A8C7-25DD9284966D}" dt="2021-07-22T14:31:54.030" v="3" actId="1076"/>
          <ac:picMkLst>
            <pc:docMk/>
            <pc:sldMk cId="2380845992" sldId="314"/>
            <ac:picMk id="10" creationId="{DECA0109-EF98-4054-A5F5-8EAB75AD6C40}"/>
          </ac:picMkLst>
        </pc:picChg>
      </pc:sldChg>
      <pc:sldChg chg="addSp delSp modSp mod addAnim delAnim">
        <pc:chgData name="Riccardo Xefraj" userId="d1321a74-5cb7-4607-9807-ac8a6512358b" providerId="ADAL" clId="{DEED31D5-0464-4FE0-A8C7-25DD9284966D}" dt="2021-07-22T14:38:02.553" v="31" actId="1076"/>
        <pc:sldMkLst>
          <pc:docMk/>
          <pc:sldMk cId="3893652916" sldId="316"/>
        </pc:sldMkLst>
        <pc:spChg chg="add del mod">
          <ac:chgData name="Riccardo Xefraj" userId="d1321a74-5cb7-4607-9807-ac8a6512358b" providerId="ADAL" clId="{DEED31D5-0464-4FE0-A8C7-25DD9284966D}" dt="2021-07-22T14:35:21.388" v="14" actId="478"/>
          <ac:spMkLst>
            <pc:docMk/>
            <pc:sldMk cId="3893652916" sldId="316"/>
            <ac:spMk id="3" creationId="{0F8BC4FD-06C5-49A5-B1A6-98532B3BE7BF}"/>
          </ac:spMkLst>
        </pc:spChg>
        <pc:spChg chg="add del mod">
          <ac:chgData name="Riccardo Xefraj" userId="d1321a74-5cb7-4607-9807-ac8a6512358b" providerId="ADAL" clId="{DEED31D5-0464-4FE0-A8C7-25DD9284966D}" dt="2021-07-22T14:35:21.018" v="13" actId="478"/>
          <ac:spMkLst>
            <pc:docMk/>
            <pc:sldMk cId="3893652916" sldId="316"/>
            <ac:spMk id="5" creationId="{04CB5493-9B29-415D-A543-25E3697C3428}"/>
          </ac:spMkLst>
        </pc:spChg>
        <pc:spChg chg="add del">
          <ac:chgData name="Riccardo Xefraj" userId="d1321a74-5cb7-4607-9807-ac8a6512358b" providerId="ADAL" clId="{DEED31D5-0464-4FE0-A8C7-25DD9284966D}" dt="2021-07-22T14:35:21.018" v="13" actId="478"/>
          <ac:spMkLst>
            <pc:docMk/>
            <pc:sldMk cId="3893652916" sldId="316"/>
            <ac:spMk id="635" creationId="{00000000-0000-0000-0000-000000000000}"/>
          </ac:spMkLst>
        </pc:spChg>
        <pc:spChg chg="add del mod">
          <ac:chgData name="Riccardo Xefraj" userId="d1321a74-5cb7-4607-9807-ac8a6512358b" providerId="ADAL" clId="{DEED31D5-0464-4FE0-A8C7-25DD9284966D}" dt="2021-07-22T14:38:02.553" v="31" actId="1076"/>
          <ac:spMkLst>
            <pc:docMk/>
            <pc:sldMk cId="3893652916" sldId="316"/>
            <ac:spMk id="636" creationId="{00000000-0000-0000-0000-000000000000}"/>
          </ac:spMkLst>
        </pc:spChg>
      </pc:sldChg>
      <pc:sldChg chg="addSp delSp modSp mod modAnim">
        <pc:chgData name="Riccardo Xefraj" userId="d1321a74-5cb7-4607-9807-ac8a6512358b" providerId="ADAL" clId="{DEED31D5-0464-4FE0-A8C7-25DD9284966D}" dt="2021-07-24T15:20:43.142" v="402"/>
        <pc:sldMkLst>
          <pc:docMk/>
          <pc:sldMk cId="1461018524" sldId="317"/>
        </pc:sldMkLst>
        <pc:spChg chg="mod">
          <ac:chgData name="Riccardo Xefraj" userId="d1321a74-5cb7-4607-9807-ac8a6512358b" providerId="ADAL" clId="{DEED31D5-0464-4FE0-A8C7-25DD9284966D}" dt="2021-07-24T14:37:45.050" v="373" actId="1076"/>
          <ac:spMkLst>
            <pc:docMk/>
            <pc:sldMk cId="1461018524" sldId="317"/>
            <ac:spMk id="19" creationId="{799E28DB-253E-8941-B6C8-235A6071ADB3}"/>
          </ac:spMkLst>
        </pc:spChg>
        <pc:spChg chg="mod ord">
          <ac:chgData name="Riccardo Xefraj" userId="d1321a74-5cb7-4607-9807-ac8a6512358b" providerId="ADAL" clId="{DEED31D5-0464-4FE0-A8C7-25DD9284966D}" dt="2021-07-22T14:39:00.699" v="59" actId="1076"/>
          <ac:spMkLst>
            <pc:docMk/>
            <pc:sldMk cId="1461018524" sldId="317"/>
            <ac:spMk id="197" creationId="{00000000-0000-0000-0000-000000000000}"/>
          </ac:spMkLst>
        </pc:spChg>
        <pc:spChg chg="mod">
          <ac:chgData name="Riccardo Xefraj" userId="d1321a74-5cb7-4607-9807-ac8a6512358b" providerId="ADAL" clId="{DEED31D5-0464-4FE0-A8C7-25DD9284966D}" dt="2021-07-24T14:37:26.248" v="372" actId="1076"/>
          <ac:spMkLst>
            <pc:docMk/>
            <pc:sldMk cId="1461018524" sldId="317"/>
            <ac:spMk id="198" creationId="{00000000-0000-0000-0000-000000000000}"/>
          </ac:spMkLst>
        </pc:spChg>
        <pc:spChg chg="mod">
          <ac:chgData name="Riccardo Xefraj" userId="d1321a74-5cb7-4607-9807-ac8a6512358b" providerId="ADAL" clId="{DEED31D5-0464-4FE0-A8C7-25DD9284966D}" dt="2021-07-24T14:37:26.248" v="372" actId="1076"/>
          <ac:spMkLst>
            <pc:docMk/>
            <pc:sldMk cId="1461018524" sldId="317"/>
            <ac:spMk id="199" creationId="{00000000-0000-0000-0000-000000000000}"/>
          </ac:spMkLst>
        </pc:spChg>
        <pc:spChg chg="mod">
          <ac:chgData name="Riccardo Xefraj" userId="d1321a74-5cb7-4607-9807-ac8a6512358b" providerId="ADAL" clId="{DEED31D5-0464-4FE0-A8C7-25DD9284966D}" dt="2021-07-24T14:37:26.248" v="372" actId="1076"/>
          <ac:spMkLst>
            <pc:docMk/>
            <pc:sldMk cId="1461018524" sldId="317"/>
            <ac:spMk id="200" creationId="{00000000-0000-0000-0000-000000000000}"/>
          </ac:spMkLst>
        </pc:spChg>
        <pc:spChg chg="mod">
          <ac:chgData name="Riccardo Xefraj" userId="d1321a74-5cb7-4607-9807-ac8a6512358b" providerId="ADAL" clId="{DEED31D5-0464-4FE0-A8C7-25DD9284966D}" dt="2021-07-24T14:38:37.848" v="376" actId="1076"/>
          <ac:spMkLst>
            <pc:docMk/>
            <pc:sldMk cId="1461018524" sldId="317"/>
            <ac:spMk id="201" creationId="{00000000-0000-0000-0000-000000000000}"/>
          </ac:spMkLst>
        </pc:spChg>
        <pc:spChg chg="mod">
          <ac:chgData name="Riccardo Xefraj" userId="d1321a74-5cb7-4607-9807-ac8a6512358b" providerId="ADAL" clId="{DEED31D5-0464-4FE0-A8C7-25DD9284966D}" dt="2021-07-24T14:38:37.848" v="376" actId="1076"/>
          <ac:spMkLst>
            <pc:docMk/>
            <pc:sldMk cId="1461018524" sldId="317"/>
            <ac:spMk id="202" creationId="{00000000-0000-0000-0000-000000000000}"/>
          </ac:spMkLst>
        </pc:spChg>
        <pc:spChg chg="mod">
          <ac:chgData name="Riccardo Xefraj" userId="d1321a74-5cb7-4607-9807-ac8a6512358b" providerId="ADAL" clId="{DEED31D5-0464-4FE0-A8C7-25DD9284966D}" dt="2021-07-24T14:38:37.848" v="376" actId="1076"/>
          <ac:spMkLst>
            <pc:docMk/>
            <pc:sldMk cId="1461018524" sldId="317"/>
            <ac:spMk id="203" creationId="{00000000-0000-0000-0000-000000000000}"/>
          </ac:spMkLst>
        </pc:spChg>
        <pc:spChg chg="mod">
          <ac:chgData name="Riccardo Xefraj" userId="d1321a74-5cb7-4607-9807-ac8a6512358b" providerId="ADAL" clId="{DEED31D5-0464-4FE0-A8C7-25DD9284966D}" dt="2021-07-24T14:37:45.050" v="373" actId="1076"/>
          <ac:spMkLst>
            <pc:docMk/>
            <pc:sldMk cId="1461018524" sldId="317"/>
            <ac:spMk id="207" creationId="{00000000-0000-0000-0000-000000000000}"/>
          </ac:spMkLst>
        </pc:spChg>
        <pc:spChg chg="mod">
          <ac:chgData name="Riccardo Xefraj" userId="d1321a74-5cb7-4607-9807-ac8a6512358b" providerId="ADAL" clId="{DEED31D5-0464-4FE0-A8C7-25DD9284966D}" dt="2021-07-24T14:37:45.050" v="373" actId="1076"/>
          <ac:spMkLst>
            <pc:docMk/>
            <pc:sldMk cId="1461018524" sldId="317"/>
            <ac:spMk id="208" creationId="{00000000-0000-0000-0000-000000000000}"/>
          </ac:spMkLst>
        </pc:spChg>
        <pc:picChg chg="del">
          <ac:chgData name="Riccardo Xefraj" userId="d1321a74-5cb7-4607-9807-ac8a6512358b" providerId="ADAL" clId="{DEED31D5-0464-4FE0-A8C7-25DD9284966D}" dt="2021-07-22T14:38:40.154" v="52" actId="478"/>
          <ac:picMkLst>
            <pc:docMk/>
            <pc:sldMk cId="1461018524" sldId="317"/>
            <ac:picMk id="15" creationId="{B7B1DBE4-F5FF-410A-BBC4-DB66D563530E}"/>
          </ac:picMkLst>
        </pc:picChg>
        <pc:picChg chg="add mod">
          <ac:chgData name="Riccardo Xefraj" userId="d1321a74-5cb7-4607-9807-ac8a6512358b" providerId="ADAL" clId="{DEED31D5-0464-4FE0-A8C7-25DD9284966D}" dt="2021-07-22T14:38:49.789" v="57" actId="1076"/>
          <ac:picMkLst>
            <pc:docMk/>
            <pc:sldMk cId="1461018524" sldId="317"/>
            <ac:picMk id="17" creationId="{389780A9-0F4D-4FB6-83EC-B84EA11711BE}"/>
          </ac:picMkLst>
        </pc:picChg>
      </pc:sldChg>
      <pc:sldChg chg="del">
        <pc:chgData name="Riccardo Xefraj" userId="d1321a74-5cb7-4607-9807-ac8a6512358b" providerId="ADAL" clId="{DEED31D5-0464-4FE0-A8C7-25DD9284966D}" dt="2021-07-22T14:46:04.086" v="171" actId="47"/>
        <pc:sldMkLst>
          <pc:docMk/>
          <pc:sldMk cId="1952787095" sldId="319"/>
        </pc:sldMkLst>
      </pc:sldChg>
      <pc:sldChg chg="add modAnim">
        <pc:chgData name="Riccardo Xefraj" userId="d1321a74-5cb7-4607-9807-ac8a6512358b" providerId="ADAL" clId="{DEED31D5-0464-4FE0-A8C7-25DD9284966D}" dt="2021-07-22T14:54:07.796" v="202"/>
        <pc:sldMkLst>
          <pc:docMk/>
          <pc:sldMk cId="1222949007" sldId="321"/>
        </pc:sldMkLst>
      </pc:sldChg>
      <pc:sldChg chg="modSp add modAnim">
        <pc:chgData name="Riccardo Xefraj" userId="d1321a74-5cb7-4607-9807-ac8a6512358b" providerId="ADAL" clId="{DEED31D5-0464-4FE0-A8C7-25DD9284966D}" dt="2021-07-22T15:00:07.233" v="310" actId="20577"/>
        <pc:sldMkLst>
          <pc:docMk/>
          <pc:sldMk cId="688613128" sldId="322"/>
        </pc:sldMkLst>
        <pc:spChg chg="mod">
          <ac:chgData name="Riccardo Xefraj" userId="d1321a74-5cb7-4607-9807-ac8a6512358b" providerId="ADAL" clId="{DEED31D5-0464-4FE0-A8C7-25DD9284966D}" dt="2021-07-22T15:00:07.233" v="310" actId="20577"/>
          <ac:spMkLst>
            <pc:docMk/>
            <pc:sldMk cId="688613128" sldId="322"/>
            <ac:spMk id="2" creationId="{4B7007E2-B2B4-4B9E-9C1E-0718B8FD0277}"/>
          </ac:spMkLst>
        </pc:spChg>
      </pc:sldChg>
      <pc:sldChg chg="add modAnim">
        <pc:chgData name="Riccardo Xefraj" userId="d1321a74-5cb7-4607-9807-ac8a6512358b" providerId="ADAL" clId="{DEED31D5-0464-4FE0-A8C7-25DD9284966D}" dt="2021-07-24T14:18:34.865" v="368"/>
        <pc:sldMkLst>
          <pc:docMk/>
          <pc:sldMk cId="3246222878" sldId="323"/>
        </pc:sldMkLst>
      </pc:sldChg>
      <pc:sldChg chg="add modAnim">
        <pc:chgData name="Riccardo Xefraj" userId="d1321a74-5cb7-4607-9807-ac8a6512358b" providerId="ADAL" clId="{DEED31D5-0464-4FE0-A8C7-25DD9284966D}" dt="2021-07-24T14:19:00.339" v="370"/>
        <pc:sldMkLst>
          <pc:docMk/>
          <pc:sldMk cId="21037059" sldId="324"/>
        </pc:sldMkLst>
      </pc:sldChg>
      <pc:sldMasterChg chg="addSldLayout modSldLayout">
        <pc:chgData name="Riccardo Xefraj" userId="d1321a74-5cb7-4607-9807-ac8a6512358b" providerId="ADAL" clId="{DEED31D5-0464-4FE0-A8C7-25DD9284966D}" dt="2021-07-22T14:40:04.543" v="60" actId="22"/>
        <pc:sldMasterMkLst>
          <pc:docMk/>
          <pc:sldMasterMk cId="0" sldId="2147483675"/>
        </pc:sldMasterMkLst>
        <pc:sldLayoutChg chg="add mod">
          <pc:chgData name="Riccardo Xefraj" userId="d1321a74-5cb7-4607-9807-ac8a6512358b" providerId="ADAL" clId="{DEED31D5-0464-4FE0-A8C7-25DD9284966D}" dt="2021-07-22T14:40:04.543" v="60" actId="22"/>
          <pc:sldLayoutMkLst>
            <pc:docMk/>
            <pc:sldMasterMk cId="0" sldId="2147483675"/>
            <pc:sldLayoutMk cId="2924851924" sldId="2147483680"/>
          </pc:sldLayoutMkLst>
        </pc:sldLayoutChg>
      </pc:sldMasterChg>
    </pc:docChg>
  </pc:docChgLst>
  <pc:docChgLst>
    <pc:chgData name="Andrea Di Donato" userId="d28f8b16-eb40-423e-85a5-17a952c884d1" providerId="ADAL" clId="{83F30B95-74EF-694F-A66E-7746EBCA0D25}"/>
    <pc:docChg chg="custSel modSld">
      <pc:chgData name="Andrea Di Donato" userId="d28f8b16-eb40-423e-85a5-17a952c884d1" providerId="ADAL" clId="{83F30B95-74EF-694F-A66E-7746EBCA0D25}" dt="2021-07-05T15:13:03.619" v="6" actId="14100"/>
      <pc:docMkLst>
        <pc:docMk/>
      </pc:docMkLst>
      <pc:sldChg chg="addSp delSp modSp mod">
        <pc:chgData name="Andrea Di Donato" userId="d28f8b16-eb40-423e-85a5-17a952c884d1" providerId="ADAL" clId="{83F30B95-74EF-694F-A66E-7746EBCA0D25}" dt="2021-07-05T15:13:03.619" v="6" actId="14100"/>
        <pc:sldMkLst>
          <pc:docMk/>
          <pc:sldMk cId="2374052262" sldId="318"/>
        </pc:sldMkLst>
        <pc:picChg chg="add mod">
          <ac:chgData name="Andrea Di Donato" userId="d28f8b16-eb40-423e-85a5-17a952c884d1" providerId="ADAL" clId="{83F30B95-74EF-694F-A66E-7746EBCA0D25}" dt="2021-07-05T15:13:03.619" v="6" actId="14100"/>
          <ac:picMkLst>
            <pc:docMk/>
            <pc:sldMk cId="2374052262" sldId="318"/>
            <ac:picMk id="3" creationId="{A4CAE719-D70E-CB49-9DE7-43BB74587FD7}"/>
          </ac:picMkLst>
        </pc:picChg>
        <pc:picChg chg="del">
          <ac:chgData name="Andrea Di Donato" userId="d28f8b16-eb40-423e-85a5-17a952c884d1" providerId="ADAL" clId="{83F30B95-74EF-694F-A66E-7746EBCA0D25}" dt="2021-07-05T15:12:32.341" v="0" actId="478"/>
          <ac:picMkLst>
            <pc:docMk/>
            <pc:sldMk cId="2374052262" sldId="318"/>
            <ac:picMk id="21" creationId="{651945E8-CD0A-254A-B7E0-DE5FD8473EC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Riccardo\Desktop\Magistrale\1%20ANNO%20-%20Magistrale\Performance%20Evaluation%20of%20Compute%20Systems%20and%20Networks\Fairness_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Riccardo\Desktop\Magistrale\1%20ANNO%20-%20Magistrale\Performance%20Evaluation%20of%20Compute%20Systems%20and%20Networks\Fairness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sz="1200" b="1" dirty="0" err="1"/>
              <a:t>Fairness</a:t>
            </a:r>
            <a:r>
              <a:rPr lang="it-IT" sz="1200" b="1" baseline="0" dirty="0"/>
              <a:t> </a:t>
            </a:r>
            <a:r>
              <a:rPr lang="it-IT" sz="1200" b="1" baseline="0" dirty="0" err="1"/>
              <a:t>Response</a:t>
            </a:r>
            <a:r>
              <a:rPr lang="it-IT" sz="1200" b="1" baseline="0" dirty="0"/>
              <a:t> Time Checkout</a:t>
            </a:r>
            <a:endParaRPr lang="it-IT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4189802362777021"/>
          <c:y val="0.17343437147172389"/>
          <c:w val="0.74715548310180524"/>
          <c:h val="0.71366079357380841"/>
        </c:manualLayout>
      </c:layout>
      <c:scatterChart>
        <c:scatterStyle val="lineMarker"/>
        <c:varyColors val="0"/>
        <c:ser>
          <c:idx val="0"/>
          <c:order val="0"/>
          <c:tx>
            <c:v>Exp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xVal>
            <c:strRef>
              <c:f>Foglio1!$A$2:$A$5</c:f>
              <c:strCache>
                <c:ptCount val="4"/>
                <c:pt idx="0">
                  <c:v>N=6</c:v>
                </c:pt>
                <c:pt idx="1">
                  <c:v>NC=4</c:v>
                </c:pt>
                <c:pt idx="2">
                  <c:v>NC=3</c:v>
                </c:pt>
                <c:pt idx="3">
                  <c:v>NC=2</c:v>
                </c:pt>
              </c:strCache>
            </c:strRef>
          </c:xVal>
          <c:yVal>
            <c:numRef>
              <c:f>Foglio1!$B$2:$B$5</c:f>
              <c:numCache>
                <c:formatCode>General</c:formatCode>
                <c:ptCount val="4"/>
                <c:pt idx="0">
                  <c:v>0.54</c:v>
                </c:pt>
                <c:pt idx="1">
                  <c:v>0.48899999999999999</c:v>
                </c:pt>
                <c:pt idx="2">
                  <c:v>0.495</c:v>
                </c:pt>
                <c:pt idx="3">
                  <c:v>0.502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91-4D16-B862-64B07D2C262C}"/>
            </c:ext>
          </c:extLst>
        </c:ser>
        <c:ser>
          <c:idx val="1"/>
          <c:order val="1"/>
          <c:tx>
            <c:v>Uni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2">
                    <a:alpha val="60000"/>
                  </a:schemeClr>
                </a:solidFill>
              </a:ln>
              <a:effectLst/>
            </c:spPr>
          </c:marker>
          <c:xVal>
            <c:strRef>
              <c:f>Foglio1!$A$2:$A$5</c:f>
              <c:strCache>
                <c:ptCount val="4"/>
                <c:pt idx="0">
                  <c:v>N=6</c:v>
                </c:pt>
                <c:pt idx="1">
                  <c:v>NC=4</c:v>
                </c:pt>
                <c:pt idx="2">
                  <c:v>NC=3</c:v>
                </c:pt>
                <c:pt idx="3">
                  <c:v>NC=2</c:v>
                </c:pt>
              </c:strCache>
            </c:strRef>
          </c:xVal>
          <c:yVal>
            <c:numRef>
              <c:f>Foglio1!$C$2:$C$5</c:f>
              <c:numCache>
                <c:formatCode>General</c:formatCode>
                <c:ptCount val="4"/>
                <c:pt idx="0">
                  <c:v>0.44400000000000001</c:v>
                </c:pt>
                <c:pt idx="1">
                  <c:v>0.313</c:v>
                </c:pt>
                <c:pt idx="2">
                  <c:v>0.33500000000000002</c:v>
                </c:pt>
                <c:pt idx="3">
                  <c:v>0.39700000000000002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91-4D16-B862-64B07D2C2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1842288"/>
        <c:axId val="1891836880"/>
      </c:scatterChart>
      <c:valAx>
        <c:axId val="1891842288"/>
        <c:scaling>
          <c:orientation val="minMax"/>
          <c:max val="4"/>
          <c:min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1891836880"/>
        <c:crosses val="autoZero"/>
        <c:crossBetween val="midCat"/>
        <c:majorUnit val="1"/>
      </c:valAx>
      <c:valAx>
        <c:axId val="189183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1842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948356171321164"/>
          <c:y val="0.46832293351060933"/>
          <c:w val="0.10051643828678819"/>
          <c:h val="0.211698047230374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sz="1200" b="1" dirty="0" err="1"/>
              <a:t>Fairness</a:t>
            </a:r>
            <a:r>
              <a:rPr lang="it-IT" sz="1200" b="1" baseline="0" dirty="0"/>
              <a:t> </a:t>
            </a:r>
            <a:r>
              <a:rPr lang="it-IT" sz="1200" b="1" baseline="0" dirty="0" err="1"/>
              <a:t>Response</a:t>
            </a:r>
            <a:r>
              <a:rPr lang="it-IT" sz="1200" b="1" baseline="0" dirty="0"/>
              <a:t> Time Checkout and Wrap</a:t>
            </a:r>
            <a:endParaRPr lang="it-IT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9.6462603532864261E-2"/>
          <c:y val="0.2850104887425074"/>
          <c:w val="0.77074991218826849"/>
          <c:h val="0.59370845221812762"/>
        </c:manualLayout>
      </c:layout>
      <c:scatterChart>
        <c:scatterStyle val="lineMarker"/>
        <c:varyColors val="0"/>
        <c:ser>
          <c:idx val="0"/>
          <c:order val="0"/>
          <c:tx>
            <c:v>Exp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xVal>
            <c:numRef>
              <c:f>Foglio1!$A$7:$A$10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Foglio1!$B$7:$B$10</c:f>
              <c:numCache>
                <c:formatCode>General</c:formatCode>
                <c:ptCount val="4"/>
                <c:pt idx="0">
                  <c:v>0.40799999999999997</c:v>
                </c:pt>
                <c:pt idx="1">
                  <c:v>0.40600000000000003</c:v>
                </c:pt>
                <c:pt idx="2">
                  <c:v>0.378</c:v>
                </c:pt>
                <c:pt idx="3">
                  <c:v>0.38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C2-4669-8521-A500D3E51267}"/>
            </c:ext>
          </c:extLst>
        </c:ser>
        <c:ser>
          <c:idx val="1"/>
          <c:order val="1"/>
          <c:tx>
            <c:v>Uni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2">
                    <a:alpha val="60000"/>
                  </a:schemeClr>
                </a:solidFill>
              </a:ln>
              <a:effectLst/>
            </c:spPr>
          </c:marker>
          <c:xVal>
            <c:numRef>
              <c:f>Foglio1!$A$7:$A$10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Foglio1!$C$7:$C$10</c:f>
              <c:numCache>
                <c:formatCode>General</c:formatCode>
                <c:ptCount val="4"/>
                <c:pt idx="0">
                  <c:v>0.30099999999999999</c:v>
                </c:pt>
                <c:pt idx="1">
                  <c:v>0.31900000000000001</c:v>
                </c:pt>
                <c:pt idx="2">
                  <c:v>0.247</c:v>
                </c:pt>
                <c:pt idx="3">
                  <c:v>0.26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C2-4669-8521-A500D3E51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1842288"/>
        <c:axId val="1891836880"/>
      </c:scatterChart>
      <c:valAx>
        <c:axId val="1891842288"/>
        <c:scaling>
          <c:orientation val="minMax"/>
          <c:max val="4"/>
          <c:min val="1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891836880"/>
        <c:crosses val="autoZero"/>
        <c:crossBetween val="midCat"/>
        <c:majorUnit val="1"/>
      </c:valAx>
      <c:valAx>
        <c:axId val="189183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1842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285999977338903"/>
          <c:y val="0.4277359065149044"/>
          <c:w val="0.10612760562916194"/>
          <c:h val="0.234141413927055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8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4227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863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47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8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9fa940987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9fa940987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476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system,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policy 1 and policy 2,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affected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by the following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factors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Per la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uniform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k = 9/10</a:t>
            </a:r>
          </a:p>
          <a:p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taken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from the ini file.</a:t>
            </a:r>
            <a:b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Uniform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needs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interval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] the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values</a:t>
            </a:r>
            <a:b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* a=1/10mean b=19/10mean</a:t>
            </a:r>
            <a:br>
              <a:rPr lang="it-IT" dirty="0"/>
            </a:br>
            <a:endParaRPr lang="it-IT" dirty="0"/>
          </a:p>
          <a:p>
            <a:pPr marL="15875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384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32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03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39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00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27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93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485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2.emf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905115" y="1877854"/>
            <a:ext cx="6770700" cy="857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1"/>
                </a:solidFill>
              </a:rPr>
              <a:t>The Christmas Shop</a:t>
            </a:r>
            <a:endParaRPr lang="it-IT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905109" y="277198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err="1"/>
              <a:t>R.Xefraj</a:t>
            </a:r>
            <a:r>
              <a:rPr lang="it-IT"/>
              <a:t>, </a:t>
            </a:r>
            <a:r>
              <a:rPr lang="it-IT" err="1"/>
              <a:t>E.Casapieri</a:t>
            </a:r>
            <a:r>
              <a:rPr lang="it-IT"/>
              <a:t>, </a:t>
            </a:r>
            <a:r>
              <a:rPr lang="it-IT" err="1"/>
              <a:t>A.Di</a:t>
            </a:r>
            <a:r>
              <a:rPr lang="it-IT"/>
              <a:t> Donato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0725" y="238429"/>
            <a:ext cx="88224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Wrapping</a:t>
            </a:r>
            <a:r>
              <a:rPr lang="it-IT" dirty="0"/>
              <a:t> </a:t>
            </a:r>
            <a:r>
              <a:rPr lang="it-IT" dirty="0" err="1"/>
              <a:t>Probability</a:t>
            </a:r>
            <a:r>
              <a:rPr lang="it-IT" dirty="0"/>
              <a:t> – </a:t>
            </a:r>
            <a:r>
              <a:rPr lang="it-IT" dirty="0" err="1"/>
              <a:t>Exponential</a:t>
            </a:r>
            <a:r>
              <a:rPr lang="it-IT" dirty="0"/>
              <a:t> Distribution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3E291E-7296-48AF-B7BD-A4369175F879}"/>
              </a:ext>
            </a:extLst>
          </p:cNvPr>
          <p:cNvSpPr txBox="1"/>
          <p:nvPr/>
        </p:nvSpPr>
        <p:spPr>
          <a:xfrm>
            <a:off x="597876" y="1009133"/>
            <a:ext cx="77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Montserrat"/>
              </a:rPr>
              <a:t>Is</a:t>
            </a:r>
            <a:r>
              <a:rPr lang="it-IT" dirty="0">
                <a:latin typeface="Montserrat"/>
              </a:rPr>
              <a:t> </a:t>
            </a:r>
            <a:r>
              <a:rPr lang="it-IT" dirty="0" err="1">
                <a:latin typeface="Montserrat"/>
              </a:rPr>
              <a:t>there</a:t>
            </a:r>
            <a:r>
              <a:rPr lang="it-IT" dirty="0">
                <a:latin typeface="Montserrat"/>
              </a:rPr>
              <a:t> a </a:t>
            </a:r>
            <a:r>
              <a:rPr lang="it-IT" dirty="0" err="1">
                <a:latin typeface="Montserrat"/>
              </a:rPr>
              <a:t>winner</a:t>
            </a:r>
            <a:r>
              <a:rPr lang="it-IT" dirty="0">
                <a:latin typeface="Montserrat"/>
              </a:rPr>
              <a:t> policy by </a:t>
            </a:r>
            <a:r>
              <a:rPr lang="it-IT" dirty="0" err="1">
                <a:latin typeface="Montserrat"/>
              </a:rPr>
              <a:t>changing</a:t>
            </a:r>
            <a:r>
              <a:rPr lang="it-IT" dirty="0">
                <a:latin typeface="Montserrat"/>
              </a:rPr>
              <a:t> the </a:t>
            </a:r>
            <a:r>
              <a:rPr lang="it-IT" dirty="0" err="1">
                <a:latin typeface="Montserrat"/>
              </a:rPr>
              <a:t>wrapping</a:t>
            </a:r>
            <a:r>
              <a:rPr lang="it-IT" dirty="0">
                <a:latin typeface="Montserrat"/>
              </a:rPr>
              <a:t> </a:t>
            </a:r>
            <a:r>
              <a:rPr lang="it-IT" dirty="0" err="1">
                <a:latin typeface="Montserrat"/>
              </a:rPr>
              <a:t>probability</a:t>
            </a:r>
            <a:r>
              <a:rPr lang="it-IT" dirty="0">
                <a:latin typeface="Montserrat"/>
              </a:rPr>
              <a:t>?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8497F08-5917-2B47-8FD0-351EA909D446}"/>
              </a:ext>
            </a:extLst>
          </p:cNvPr>
          <p:cNvGrpSpPr/>
          <p:nvPr/>
        </p:nvGrpSpPr>
        <p:grpSpPr>
          <a:xfrm>
            <a:off x="494360" y="1748221"/>
            <a:ext cx="5100250" cy="3168064"/>
            <a:chOff x="493305" y="1797333"/>
            <a:chExt cx="5100250" cy="3168064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EFFC458D-2D60-8B43-A037-5461AD0CFE23}"/>
                </a:ext>
              </a:extLst>
            </p:cNvPr>
            <p:cNvGrpSpPr/>
            <p:nvPr/>
          </p:nvGrpSpPr>
          <p:grpSpPr>
            <a:xfrm>
              <a:off x="493305" y="1797333"/>
              <a:ext cx="3704017" cy="2968009"/>
              <a:chOff x="493305" y="1960155"/>
              <a:chExt cx="3704017" cy="2968009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48746DE9-2C50-A04E-8943-083E23245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305" y="1960155"/>
                <a:ext cx="3704017" cy="2723262"/>
              </a:xfrm>
              <a:prstGeom prst="rect">
                <a:avLst/>
              </a:prstGeom>
            </p:spPr>
          </p:pic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53219B2-CFBE-894A-BB73-7A2DDEB5164E}"/>
                  </a:ext>
                </a:extLst>
              </p:cNvPr>
              <p:cNvSpPr txBox="1"/>
              <p:nvPr/>
            </p:nvSpPr>
            <p:spPr>
              <a:xfrm>
                <a:off x="1889460" y="4620387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09F24040-4DAB-7C4D-B529-69488EE55F6B}"/>
                    </a:ext>
                  </a:extLst>
                </p:cNvPr>
                <p:cNvSpPr txBox="1"/>
                <p:nvPr/>
              </p:nvSpPr>
              <p:spPr>
                <a:xfrm>
                  <a:off x="2924811" y="4565287"/>
                  <a:ext cx="26687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000" dirty="0">
                      <a:latin typeface="Montserrat"/>
                    </a:rPr>
                    <a:t> </a:t>
                  </a:r>
                  <a:r>
                    <a:rPr lang="it-IT" sz="1000" b="1" dirty="0" err="1">
                      <a:latin typeface="Montserrat"/>
                    </a:rPr>
                    <a:t>Number</a:t>
                  </a:r>
                  <a:r>
                    <a:rPr lang="it-IT" sz="1000" b="1" dirty="0">
                      <a:latin typeface="Montserrat"/>
                    </a:rPr>
                    <a:t> of </a:t>
                  </a:r>
                  <a:r>
                    <a:rPr lang="it-IT" sz="1000" b="1" dirty="0" err="1">
                      <a:latin typeface="Montserrat"/>
                    </a:rPr>
                    <a:t>tills</a:t>
                  </a:r>
                  <a:r>
                    <a:rPr lang="it-IT" sz="1000" b="1" dirty="0">
                      <a:latin typeface="Montserrat"/>
                    </a:rPr>
                    <a:t>=6, </a:t>
                  </a:r>
                  <a14:m>
                    <m:oMath xmlns:m="http://schemas.openxmlformats.org/officeDocument/2006/math">
                      <m:r>
                        <a:rPr lang="it-IT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a14:m>
                  <a:r>
                    <a:rPr lang="it-IT" sz="1000" b="1" dirty="0">
                      <a:latin typeface="Montserrat"/>
                    </a:rPr>
                    <a:t>=1/25,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it-IT" sz="1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a14:m>
                  <a:r>
                    <a:rPr lang="it-IT" sz="1000" b="1" dirty="0">
                      <a:latin typeface="Montserrat"/>
                    </a:rPr>
                    <a:t>=1/30,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it-IT" sz="1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</m:oMath>
                  </a14:m>
                  <a:r>
                    <a:rPr lang="it-IT" sz="1000" b="1" dirty="0">
                      <a:latin typeface="Montserrat"/>
                    </a:rPr>
                    <a:t>=1/40</a:t>
                  </a:r>
                  <a:endParaRPr lang="it-IT" sz="1000" b="1" dirty="0"/>
                </a:p>
                <a:p>
                  <a:r>
                    <a:rPr lang="it-IT" sz="1000" dirty="0">
                      <a:latin typeface="Montserra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09F24040-4DAB-7C4D-B529-69488EE55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811" y="4565287"/>
                  <a:ext cx="266874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DC87D29C-3E66-B447-B1E4-FF54EB56D21A}"/>
              </a:ext>
            </a:extLst>
          </p:cNvPr>
          <p:cNvCxnSpPr>
            <a:cxnSpLocks/>
          </p:cNvCxnSpPr>
          <p:nvPr/>
        </p:nvCxnSpPr>
        <p:spPr>
          <a:xfrm>
            <a:off x="4835648" y="1359448"/>
            <a:ext cx="0" cy="315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8497289-CB49-E748-B7BA-AD22B5A83C1B}"/>
              </a:ext>
            </a:extLst>
          </p:cNvPr>
          <p:cNvSpPr txBox="1"/>
          <p:nvPr/>
        </p:nvSpPr>
        <p:spPr>
          <a:xfrm>
            <a:off x="1889460" y="4466734"/>
            <a:ext cx="10074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Wrapping</a:t>
            </a:r>
            <a:r>
              <a:rPr lang="it-IT" sz="700" dirty="0">
                <a:latin typeface="Montserrat"/>
              </a:rPr>
              <a:t> </a:t>
            </a:r>
            <a:r>
              <a:rPr lang="it-IT" sz="700" dirty="0" err="1">
                <a:latin typeface="Montserrat"/>
              </a:rPr>
              <a:t>probability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C91D5F4-0A90-8145-861F-E98568D2F301}"/>
              </a:ext>
            </a:extLst>
          </p:cNvPr>
          <p:cNvSpPr txBox="1"/>
          <p:nvPr/>
        </p:nvSpPr>
        <p:spPr>
          <a:xfrm rot="16200000">
            <a:off x="-243976" y="2785651"/>
            <a:ext cx="14106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Mean</a:t>
            </a:r>
            <a:r>
              <a:rPr lang="it-IT" sz="700" dirty="0">
                <a:latin typeface="Montserrat"/>
              </a:rPr>
              <a:t> Cumulative </a:t>
            </a:r>
            <a:r>
              <a:rPr lang="it-IT" sz="700" dirty="0" err="1">
                <a:latin typeface="Montserrat"/>
              </a:rPr>
              <a:t>Response</a:t>
            </a:r>
            <a:r>
              <a:rPr lang="it-IT" sz="700" dirty="0">
                <a:latin typeface="Montserrat"/>
              </a:rPr>
              <a:t> time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DBA0F3F-40EA-F846-87E4-4EA64D739937}"/>
              </a:ext>
            </a:extLst>
          </p:cNvPr>
          <p:cNvSpPr txBox="1"/>
          <p:nvPr/>
        </p:nvSpPr>
        <p:spPr>
          <a:xfrm>
            <a:off x="6468229" y="4586189"/>
            <a:ext cx="10314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Wrapping</a:t>
            </a:r>
            <a:r>
              <a:rPr lang="it-IT" sz="700" dirty="0">
                <a:latin typeface="Montserrat"/>
              </a:rPr>
              <a:t> </a:t>
            </a:r>
            <a:r>
              <a:rPr lang="it-IT" sz="700" dirty="0" err="1">
                <a:latin typeface="Montserrat"/>
              </a:rPr>
              <a:t>probability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C74121E-51FF-6C4B-A155-4FDAAADCC6DA}"/>
              </a:ext>
            </a:extLst>
          </p:cNvPr>
          <p:cNvSpPr txBox="1"/>
          <p:nvPr/>
        </p:nvSpPr>
        <p:spPr>
          <a:xfrm rot="16200000">
            <a:off x="4344056" y="1186896"/>
            <a:ext cx="25011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Mean</a:t>
            </a:r>
            <a:r>
              <a:rPr lang="it-IT" sz="700" dirty="0">
                <a:latin typeface="Montserrat"/>
              </a:rPr>
              <a:t> </a:t>
            </a:r>
            <a:r>
              <a:rPr lang="it-IT" sz="700" dirty="0" err="1">
                <a:latin typeface="Montserrat"/>
              </a:rPr>
              <a:t>Response</a:t>
            </a:r>
            <a:r>
              <a:rPr lang="it-IT" sz="700" dirty="0">
                <a:latin typeface="Montserrat"/>
              </a:rPr>
              <a:t> time for CHECKOUT-ONLY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A1C9C7C-C453-49C3-996B-34242C2D7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518" y="861302"/>
            <a:ext cx="2461261" cy="185685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4CBA63B4-BDF1-43D2-BDE6-AF7401011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538" y="2770418"/>
            <a:ext cx="2571223" cy="186570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020AD54-5222-431C-83B0-7351EB978A93}"/>
              </a:ext>
            </a:extLst>
          </p:cNvPr>
          <p:cNvSpPr txBox="1"/>
          <p:nvPr/>
        </p:nvSpPr>
        <p:spPr>
          <a:xfrm rot="16200000">
            <a:off x="4351446" y="3189764"/>
            <a:ext cx="25011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Mean</a:t>
            </a:r>
            <a:r>
              <a:rPr lang="it-IT" sz="700" dirty="0">
                <a:latin typeface="Montserrat"/>
              </a:rPr>
              <a:t> </a:t>
            </a:r>
            <a:r>
              <a:rPr lang="it-IT" sz="700" dirty="0" err="1">
                <a:latin typeface="Montserrat"/>
              </a:rPr>
              <a:t>Response</a:t>
            </a:r>
            <a:r>
              <a:rPr lang="it-IT" sz="700" dirty="0">
                <a:latin typeface="Montserrat"/>
              </a:rPr>
              <a:t> time for CHECKOUT-AND-WRAP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4622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70722" y="142786"/>
            <a:ext cx="88023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Wrapping</a:t>
            </a:r>
            <a:r>
              <a:rPr lang="it-IT" dirty="0"/>
              <a:t> </a:t>
            </a:r>
            <a:r>
              <a:rPr lang="it-IT" dirty="0" err="1"/>
              <a:t>Probability</a:t>
            </a:r>
            <a:r>
              <a:rPr lang="it-IT" dirty="0"/>
              <a:t> – Uniform Distribution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3E291E-7296-48AF-B7BD-A4369175F879}"/>
              </a:ext>
            </a:extLst>
          </p:cNvPr>
          <p:cNvSpPr txBox="1"/>
          <p:nvPr/>
        </p:nvSpPr>
        <p:spPr>
          <a:xfrm>
            <a:off x="599710" y="866755"/>
            <a:ext cx="77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Montserrat"/>
              </a:rPr>
              <a:t>Is</a:t>
            </a:r>
            <a:r>
              <a:rPr lang="it-IT" dirty="0">
                <a:latin typeface="Montserrat"/>
              </a:rPr>
              <a:t> </a:t>
            </a:r>
            <a:r>
              <a:rPr lang="it-IT" dirty="0" err="1">
                <a:latin typeface="Montserrat"/>
              </a:rPr>
              <a:t>there</a:t>
            </a:r>
            <a:r>
              <a:rPr lang="it-IT" dirty="0">
                <a:latin typeface="Montserrat"/>
              </a:rPr>
              <a:t> a </a:t>
            </a:r>
            <a:r>
              <a:rPr lang="it-IT" dirty="0" err="1">
                <a:latin typeface="Montserrat"/>
              </a:rPr>
              <a:t>winner</a:t>
            </a:r>
            <a:r>
              <a:rPr lang="it-IT" dirty="0">
                <a:latin typeface="Montserrat"/>
              </a:rPr>
              <a:t> policy by </a:t>
            </a:r>
            <a:r>
              <a:rPr lang="it-IT" dirty="0" err="1">
                <a:latin typeface="Montserrat"/>
              </a:rPr>
              <a:t>changing</a:t>
            </a:r>
            <a:r>
              <a:rPr lang="it-IT" dirty="0">
                <a:latin typeface="Montserrat"/>
              </a:rPr>
              <a:t> the </a:t>
            </a:r>
            <a:r>
              <a:rPr lang="it-IT" dirty="0" err="1">
                <a:latin typeface="Montserrat"/>
              </a:rPr>
              <a:t>wrapping</a:t>
            </a:r>
            <a:r>
              <a:rPr lang="it-IT" dirty="0">
                <a:latin typeface="Montserrat"/>
              </a:rPr>
              <a:t> </a:t>
            </a:r>
            <a:r>
              <a:rPr lang="it-IT" dirty="0" err="1">
                <a:latin typeface="Montserrat"/>
              </a:rPr>
              <a:t>probability</a:t>
            </a:r>
            <a:r>
              <a:rPr lang="it-IT" dirty="0">
                <a:latin typeface="Montserrat"/>
              </a:rPr>
              <a:t>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5BB8996-C900-E44A-9590-B221997B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3" y="1775002"/>
            <a:ext cx="3704017" cy="2716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C2D4B0E-1E9D-BB4E-966A-81D8AE6B8190}"/>
                  </a:ext>
                </a:extLst>
              </p:cNvPr>
              <p:cNvSpPr txBox="1"/>
              <p:nvPr/>
            </p:nvSpPr>
            <p:spPr>
              <a:xfrm>
                <a:off x="3281867" y="4491281"/>
                <a:ext cx="26398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000" b="1" dirty="0" err="1">
                    <a:latin typeface="Montserrat"/>
                  </a:rPr>
                  <a:t>Number</a:t>
                </a:r>
                <a:r>
                  <a:rPr lang="it-IT" sz="1000" b="1" dirty="0">
                    <a:latin typeface="Montserrat"/>
                  </a:rPr>
                  <a:t> of </a:t>
                </a:r>
                <a:r>
                  <a:rPr lang="it-IT" sz="1000" b="1" dirty="0" err="1">
                    <a:latin typeface="Montserrat"/>
                  </a:rPr>
                  <a:t>tills</a:t>
                </a:r>
                <a:r>
                  <a:rPr lang="it-IT" sz="1000" b="1" dirty="0">
                    <a:latin typeface="Montserrat"/>
                  </a:rPr>
                  <a:t>=6, </a:t>
                </a:r>
                <a14:m>
                  <m:oMath xmlns:m="http://schemas.openxmlformats.org/officeDocument/2006/math">
                    <m:r>
                      <a:rPr lang="it-IT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it-IT" sz="1000" b="1" dirty="0">
                    <a:latin typeface="Montserrat"/>
                  </a:rPr>
                  <a:t>=1/20,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it-IT" sz="1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it-IT" sz="1000" b="1" dirty="0">
                    <a:latin typeface="Montserrat"/>
                  </a:rPr>
                  <a:t>=1/30,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it-IT" sz="1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it-IT" sz="1000" b="1" dirty="0">
                    <a:latin typeface="Montserrat"/>
                  </a:rPr>
                  <a:t>=1/40</a:t>
                </a:r>
                <a:endParaRPr lang="it-IT" sz="1000" b="1" dirty="0"/>
              </a:p>
              <a:p>
                <a:r>
                  <a:rPr lang="it-IT" sz="1000" dirty="0">
                    <a:latin typeface="Montserrat"/>
                  </a:rPr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C2D4B0E-1E9D-BB4E-966A-81D8AE6B8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67" y="4491281"/>
                <a:ext cx="263989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DC87D29C-3E66-B447-B1E4-FF54EB56D21A}"/>
              </a:ext>
            </a:extLst>
          </p:cNvPr>
          <p:cNvCxnSpPr>
            <a:cxnSpLocks/>
          </p:cNvCxnSpPr>
          <p:nvPr/>
        </p:nvCxnSpPr>
        <p:spPr>
          <a:xfrm>
            <a:off x="4825599" y="1265739"/>
            <a:ext cx="0" cy="315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8497289-CB49-E748-B7BA-AD22B5A83C1B}"/>
              </a:ext>
            </a:extLst>
          </p:cNvPr>
          <p:cNvSpPr txBox="1"/>
          <p:nvPr/>
        </p:nvSpPr>
        <p:spPr>
          <a:xfrm>
            <a:off x="1889460" y="4466734"/>
            <a:ext cx="10074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Wrapping</a:t>
            </a:r>
            <a:r>
              <a:rPr lang="it-IT" sz="700" dirty="0">
                <a:latin typeface="Montserrat"/>
              </a:rPr>
              <a:t> </a:t>
            </a:r>
            <a:r>
              <a:rPr lang="it-IT" sz="700" dirty="0" err="1">
                <a:latin typeface="Montserrat"/>
              </a:rPr>
              <a:t>probability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C91D5F4-0A90-8145-861F-E98568D2F301}"/>
              </a:ext>
            </a:extLst>
          </p:cNvPr>
          <p:cNvSpPr txBox="1"/>
          <p:nvPr/>
        </p:nvSpPr>
        <p:spPr>
          <a:xfrm rot="16200000">
            <a:off x="-243976" y="2785651"/>
            <a:ext cx="14106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Mean</a:t>
            </a:r>
            <a:r>
              <a:rPr lang="it-IT" sz="700" dirty="0">
                <a:latin typeface="Montserrat"/>
              </a:rPr>
              <a:t> Cumulative </a:t>
            </a:r>
            <a:r>
              <a:rPr lang="it-IT" sz="700" dirty="0" err="1">
                <a:latin typeface="Montserrat"/>
              </a:rPr>
              <a:t>Response</a:t>
            </a:r>
            <a:r>
              <a:rPr lang="it-IT" sz="700" dirty="0">
                <a:latin typeface="Montserrat"/>
              </a:rPr>
              <a:t> time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DBA0F3F-40EA-F846-87E4-4EA64D739937}"/>
              </a:ext>
            </a:extLst>
          </p:cNvPr>
          <p:cNvSpPr txBox="1"/>
          <p:nvPr/>
        </p:nvSpPr>
        <p:spPr>
          <a:xfrm>
            <a:off x="6348728" y="4474750"/>
            <a:ext cx="10074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Wrapping</a:t>
            </a:r>
            <a:r>
              <a:rPr lang="it-IT" sz="700" dirty="0">
                <a:latin typeface="Montserrat"/>
              </a:rPr>
              <a:t> </a:t>
            </a:r>
            <a:r>
              <a:rPr lang="it-IT" sz="700" dirty="0" err="1">
                <a:latin typeface="Montserrat"/>
              </a:rPr>
              <a:t>probability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C74121E-51FF-6C4B-A155-4FDAAADCC6DA}"/>
              </a:ext>
            </a:extLst>
          </p:cNvPr>
          <p:cNvSpPr txBox="1"/>
          <p:nvPr/>
        </p:nvSpPr>
        <p:spPr>
          <a:xfrm rot="16200000">
            <a:off x="4649451" y="1474734"/>
            <a:ext cx="18205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Mean</a:t>
            </a:r>
            <a:r>
              <a:rPr lang="it-IT" sz="700" dirty="0">
                <a:latin typeface="Montserrat"/>
              </a:rPr>
              <a:t> </a:t>
            </a:r>
            <a:r>
              <a:rPr lang="it-IT" sz="700" dirty="0" err="1">
                <a:latin typeface="Montserrat"/>
              </a:rPr>
              <a:t>Response</a:t>
            </a:r>
            <a:r>
              <a:rPr lang="it-IT" sz="700" dirty="0">
                <a:latin typeface="Montserrat"/>
              </a:rPr>
              <a:t> time for CHECKOUT ONLY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75C590-ADE3-4B33-B70B-6497B4D8382A}"/>
              </a:ext>
            </a:extLst>
          </p:cNvPr>
          <p:cNvSpPr txBox="1"/>
          <p:nvPr/>
        </p:nvSpPr>
        <p:spPr>
          <a:xfrm>
            <a:off x="2118128" y="1464294"/>
            <a:ext cx="878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2"/>
                </a:solidFill>
                <a:latin typeface="Montserrat"/>
              </a:rPr>
              <a:t>Uniform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65A2F1C-CC58-4272-8F69-7F798FF37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246" y="780903"/>
            <a:ext cx="2426445" cy="182059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4C9168A-FDD1-4533-B197-8F7CFEF61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477" y="2654151"/>
            <a:ext cx="2482569" cy="185344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4720E34-FB8E-4848-8F6C-7A142BFE3C43}"/>
              </a:ext>
            </a:extLst>
          </p:cNvPr>
          <p:cNvSpPr txBox="1"/>
          <p:nvPr/>
        </p:nvSpPr>
        <p:spPr>
          <a:xfrm rot="16200000">
            <a:off x="4483772" y="3216485"/>
            <a:ext cx="21429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Mean</a:t>
            </a:r>
            <a:r>
              <a:rPr lang="it-IT" sz="700" dirty="0">
                <a:latin typeface="Montserrat"/>
              </a:rPr>
              <a:t> </a:t>
            </a:r>
            <a:r>
              <a:rPr lang="it-IT" sz="700" dirty="0" err="1">
                <a:latin typeface="Montserrat"/>
              </a:rPr>
              <a:t>Response</a:t>
            </a:r>
            <a:r>
              <a:rPr lang="it-IT" sz="700" dirty="0">
                <a:latin typeface="Montserrat"/>
              </a:rPr>
              <a:t> time for CHECKOUT-AND-WRAP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0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5" grpId="0"/>
      <p:bldP spid="26" grpId="0"/>
      <p:bldP spid="27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1" y="-1"/>
            <a:ext cx="7708200" cy="659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500" dirty="0" err="1"/>
              <a:t>Changing</a:t>
            </a:r>
            <a:r>
              <a:rPr lang="it-IT" sz="3500" dirty="0"/>
              <a:t> </a:t>
            </a:r>
            <a:r>
              <a:rPr lang="it-IT" sz="3500" dirty="0" err="1"/>
              <a:t>other</a:t>
            </a:r>
            <a:r>
              <a:rPr lang="it-IT" sz="3500" dirty="0"/>
              <a:t> </a:t>
            </a:r>
            <a:r>
              <a:rPr lang="it-IT" sz="3500" dirty="0" err="1"/>
              <a:t>factors</a:t>
            </a:r>
            <a:endParaRPr lang="it-IT" sz="35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F9B2F9-7CC7-486D-BA9D-DAA44ECC9BC7}"/>
              </a:ext>
            </a:extLst>
          </p:cNvPr>
          <p:cNvSpPr txBox="1"/>
          <p:nvPr/>
        </p:nvSpPr>
        <p:spPr>
          <a:xfrm>
            <a:off x="608758" y="1566767"/>
            <a:ext cx="1239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/>
                </a:solidFill>
                <a:latin typeface="Montserrat"/>
              </a:rPr>
              <a:t>Checkout</a:t>
            </a:r>
            <a:r>
              <a:rPr lang="it-IT" b="1" dirty="0">
                <a:solidFill>
                  <a:schemeClr val="accent3"/>
                </a:solidFill>
                <a:latin typeface="Montserrat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Montserrat"/>
              </a:rPr>
              <a:t>rate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8DD152-F58E-40ED-B89C-AB3881295CBD}"/>
              </a:ext>
            </a:extLst>
          </p:cNvPr>
          <p:cNvSpPr txBox="1"/>
          <p:nvPr/>
        </p:nvSpPr>
        <p:spPr>
          <a:xfrm>
            <a:off x="2969868" y="620764"/>
            <a:ext cx="111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bg2"/>
                </a:solidFill>
                <a:latin typeface="Montserrat"/>
              </a:rPr>
              <a:t>Exponential</a:t>
            </a:r>
            <a:endParaRPr lang="it-IT" b="1" dirty="0">
              <a:solidFill>
                <a:schemeClr val="bg2"/>
              </a:solidFill>
              <a:latin typeface="Montserrat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99FBBD6-AD91-4CEB-8E22-C56E68564C29}"/>
              </a:ext>
            </a:extLst>
          </p:cNvPr>
          <p:cNvSpPr txBox="1"/>
          <p:nvPr/>
        </p:nvSpPr>
        <p:spPr>
          <a:xfrm>
            <a:off x="6077107" y="611004"/>
            <a:ext cx="878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bg2"/>
                </a:solidFill>
                <a:latin typeface="Montserrat"/>
              </a:rPr>
              <a:t>Uniform</a:t>
            </a:r>
            <a:endParaRPr lang="it-IT" b="1" dirty="0">
              <a:solidFill>
                <a:schemeClr val="bg2"/>
              </a:solidFill>
              <a:latin typeface="Montserra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24C8299-87D1-4793-A5EA-1E58907C96EB}"/>
              </a:ext>
            </a:extLst>
          </p:cNvPr>
          <p:cNvSpPr txBox="1"/>
          <p:nvPr/>
        </p:nvSpPr>
        <p:spPr>
          <a:xfrm>
            <a:off x="634098" y="3537844"/>
            <a:ext cx="139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1"/>
                </a:solidFill>
                <a:latin typeface="Montserrat"/>
              </a:rPr>
              <a:t>Wrapping</a:t>
            </a:r>
            <a:r>
              <a:rPr lang="it-IT" b="1" dirty="0">
                <a:solidFill>
                  <a:schemeClr val="tx1"/>
                </a:solidFill>
                <a:latin typeface="Montserrat"/>
              </a:rPr>
              <a:t> rate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6CA8F9-A524-524E-9174-160F5C8C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62" y="869971"/>
            <a:ext cx="2300450" cy="17191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EA2B4D-4064-694F-9481-E9952A701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216" y="869970"/>
            <a:ext cx="2349672" cy="1719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AC98FC0-45C9-1C45-B4DB-33F4B2A6101C}"/>
                  </a:ext>
                </a:extLst>
              </p:cNvPr>
              <p:cNvSpPr txBox="1"/>
              <p:nvPr/>
            </p:nvSpPr>
            <p:spPr>
              <a:xfrm>
                <a:off x="2667647" y="2647182"/>
                <a:ext cx="21891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600" dirty="0">
                    <a:latin typeface="Montserrat"/>
                  </a:rPr>
                  <a:t> </a:t>
                </a:r>
                <a:r>
                  <a:rPr lang="it-IT" sz="600" dirty="0" err="1">
                    <a:latin typeface="Montserrat"/>
                  </a:rPr>
                  <a:t>Number</a:t>
                </a:r>
                <a:r>
                  <a:rPr lang="it-IT" sz="600" dirty="0">
                    <a:latin typeface="Montserrat"/>
                  </a:rPr>
                  <a:t> of </a:t>
                </a:r>
                <a:r>
                  <a:rPr lang="it-IT" sz="600" dirty="0" err="1">
                    <a:latin typeface="Montserrat"/>
                  </a:rPr>
                  <a:t>tills</a:t>
                </a:r>
                <a:r>
                  <a:rPr lang="it-IT" sz="600" dirty="0">
                    <a:latin typeface="Montserrat"/>
                  </a:rPr>
                  <a:t>=6,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it-IT" sz="600" dirty="0">
                            <a:latin typeface="Montserrat"/>
                          </a:rPr>
                          <m:t>=1/2</m:t>
                        </m:r>
                        <m:r>
                          <a:rPr lang="it-IT" sz="600" b="0" i="1" dirty="0" smtClean="0">
                            <a:latin typeface="Cambria Math" panose="02040503050406030204" pitchFamily="18" charset="0"/>
                          </a:rPr>
                          <m:t>5,  </m:t>
                        </m:r>
                        <m:r>
                          <a:rPr lang="it-IT" sz="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sz="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it-IT" sz="600" dirty="0">
                    <a:latin typeface="Montserrat"/>
                  </a:rPr>
                  <a:t> = 0.8,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it-IT" sz="600" dirty="0">
                    <a:latin typeface="Montserrat"/>
                  </a:rPr>
                  <a:t>=1/40</a:t>
                </a:r>
                <a:endParaRPr lang="it-IT" sz="600" dirty="0"/>
              </a:p>
              <a:p>
                <a:r>
                  <a:rPr lang="it-IT" sz="1000" dirty="0">
                    <a:latin typeface="Montserrat"/>
                  </a:rPr>
                  <a:t>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AC98FC0-45C9-1C45-B4DB-33F4B2A61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647" y="2647182"/>
                <a:ext cx="218911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E6D310-C3FE-704A-8633-B159826745AF}"/>
                  </a:ext>
                </a:extLst>
              </p:cNvPr>
              <p:cNvSpPr txBox="1"/>
              <p:nvPr/>
            </p:nvSpPr>
            <p:spPr>
              <a:xfrm>
                <a:off x="2694440" y="4697196"/>
                <a:ext cx="1615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600" dirty="0">
                    <a:latin typeface="Montserrat"/>
                  </a:rPr>
                  <a:t>Number of </a:t>
                </a:r>
                <a:r>
                  <a:rPr lang="it-IT" sz="600" dirty="0" err="1">
                    <a:latin typeface="Montserrat"/>
                  </a:rPr>
                  <a:t>tills</a:t>
                </a:r>
                <a:r>
                  <a:rPr lang="it-IT" sz="600" dirty="0">
                    <a:latin typeface="Montserrat"/>
                  </a:rPr>
                  <a:t>=6, </a:t>
                </a:r>
                <a14:m>
                  <m:oMath xmlns:m="http://schemas.openxmlformats.org/officeDocument/2006/math">
                    <m:r>
                      <a:rPr lang="it-IT" sz="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sz="600" dirty="0">
                    <a:latin typeface="Montserrat"/>
                  </a:rPr>
                  <a:t>=1/25,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sz="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it-IT" sz="600" dirty="0">
                    <a:latin typeface="Montserrat"/>
                  </a:rPr>
                  <a:t> = 0.8</a:t>
                </a:r>
                <a14:m>
                  <m:oMath xmlns:m="http://schemas.openxmlformats.org/officeDocument/2006/math">
                    <m:r>
                      <a:rPr lang="it-IT" sz="6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600" dirty="0">
                    <a:latin typeface="Montserrat"/>
                  </a:rPr>
                  <a:t>=1/30</a:t>
                </a:r>
                <a:endParaRPr lang="it-IT" sz="600" dirty="0"/>
              </a:p>
              <a:p>
                <a:r>
                  <a:rPr lang="it-IT" sz="1000" dirty="0">
                    <a:latin typeface="Montserrat"/>
                  </a:rPr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E6D310-C3FE-704A-8633-B15982674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440" y="4697196"/>
                <a:ext cx="161589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42BF7EE-60C1-8A41-A95E-3A649424A914}"/>
              </a:ext>
            </a:extLst>
          </p:cNvPr>
          <p:cNvSpPr txBox="1"/>
          <p:nvPr/>
        </p:nvSpPr>
        <p:spPr>
          <a:xfrm rot="16200000">
            <a:off x="1647652" y="1539212"/>
            <a:ext cx="14106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Mean</a:t>
            </a:r>
            <a:r>
              <a:rPr lang="it-IT" sz="700" dirty="0">
                <a:latin typeface="Montserrat"/>
              </a:rPr>
              <a:t> Cumulative </a:t>
            </a:r>
            <a:r>
              <a:rPr lang="it-IT" sz="700" dirty="0" err="1">
                <a:latin typeface="Montserrat"/>
              </a:rPr>
              <a:t>Response</a:t>
            </a:r>
            <a:r>
              <a:rPr lang="it-IT" sz="700" dirty="0">
                <a:latin typeface="Montserrat"/>
              </a:rPr>
              <a:t> time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50C3321-17E4-9F46-BD6E-DC3033E85F9E}"/>
              </a:ext>
            </a:extLst>
          </p:cNvPr>
          <p:cNvSpPr txBox="1"/>
          <p:nvPr/>
        </p:nvSpPr>
        <p:spPr>
          <a:xfrm rot="16200000">
            <a:off x="1638282" y="3556669"/>
            <a:ext cx="14106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Mean</a:t>
            </a:r>
            <a:r>
              <a:rPr lang="it-IT" sz="700" dirty="0">
                <a:latin typeface="Montserrat"/>
              </a:rPr>
              <a:t> Cumulative </a:t>
            </a:r>
            <a:r>
              <a:rPr lang="it-IT" sz="700" dirty="0" err="1">
                <a:latin typeface="Montserrat"/>
              </a:rPr>
              <a:t>Response</a:t>
            </a:r>
            <a:r>
              <a:rPr lang="it-IT" sz="700" dirty="0">
                <a:latin typeface="Montserrat"/>
              </a:rPr>
              <a:t> time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AAAE9BF-4CC5-5544-8630-8D775D8465D6}"/>
              </a:ext>
            </a:extLst>
          </p:cNvPr>
          <p:cNvSpPr txBox="1"/>
          <p:nvPr/>
        </p:nvSpPr>
        <p:spPr>
          <a:xfrm rot="16200000">
            <a:off x="4641906" y="1552561"/>
            <a:ext cx="14106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Mean</a:t>
            </a:r>
            <a:r>
              <a:rPr lang="it-IT" sz="700" dirty="0">
                <a:latin typeface="Montserrat"/>
              </a:rPr>
              <a:t> Cumulative </a:t>
            </a:r>
            <a:r>
              <a:rPr lang="it-IT" sz="700" dirty="0" err="1">
                <a:latin typeface="Montserrat"/>
              </a:rPr>
              <a:t>Response</a:t>
            </a:r>
            <a:r>
              <a:rPr lang="it-IT" sz="700" dirty="0">
                <a:latin typeface="Montserrat"/>
              </a:rPr>
              <a:t> time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70DF773-FA40-7D4F-873C-74EB1470B25E}"/>
              </a:ext>
            </a:extLst>
          </p:cNvPr>
          <p:cNvSpPr txBox="1"/>
          <p:nvPr/>
        </p:nvSpPr>
        <p:spPr>
          <a:xfrm rot="16200000">
            <a:off x="4630471" y="3556669"/>
            <a:ext cx="14106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Mean</a:t>
            </a:r>
            <a:r>
              <a:rPr lang="it-IT" sz="700" dirty="0">
                <a:latin typeface="Montserrat"/>
              </a:rPr>
              <a:t> Cumulative </a:t>
            </a:r>
            <a:r>
              <a:rPr lang="it-IT" sz="700" dirty="0" err="1">
                <a:latin typeface="Montserrat"/>
              </a:rPr>
              <a:t>Response</a:t>
            </a:r>
            <a:r>
              <a:rPr lang="it-IT" sz="700" dirty="0">
                <a:latin typeface="Montserrat"/>
              </a:rPr>
              <a:t> time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B32720F-E830-E042-801A-48ED1AFBF4E4}"/>
              </a:ext>
            </a:extLst>
          </p:cNvPr>
          <p:cNvSpPr txBox="1"/>
          <p:nvPr/>
        </p:nvSpPr>
        <p:spPr>
          <a:xfrm>
            <a:off x="3224943" y="2509673"/>
            <a:ext cx="674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Chekout</a:t>
            </a:r>
            <a:r>
              <a:rPr lang="it-IT" sz="700" dirty="0">
                <a:latin typeface="Montserrat"/>
              </a:rPr>
              <a:t> rate</a:t>
            </a:r>
            <a:endParaRPr lang="it-IT" sz="1000" dirty="0">
              <a:latin typeface="Montserrat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21B2493-70F7-D34A-B82F-8AA68A771A81}"/>
              </a:ext>
            </a:extLst>
          </p:cNvPr>
          <p:cNvSpPr txBox="1"/>
          <p:nvPr/>
        </p:nvSpPr>
        <p:spPr>
          <a:xfrm>
            <a:off x="6309433" y="2523109"/>
            <a:ext cx="6927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latin typeface="Montserrat"/>
              </a:rPr>
              <a:t>Checkout rate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AA7C9C4-36D6-EC41-A31D-42FA61918D12}"/>
              </a:ext>
            </a:extLst>
          </p:cNvPr>
          <p:cNvSpPr txBox="1"/>
          <p:nvPr/>
        </p:nvSpPr>
        <p:spPr>
          <a:xfrm>
            <a:off x="3212504" y="4548231"/>
            <a:ext cx="7588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Wrapping</a:t>
            </a:r>
            <a:r>
              <a:rPr lang="it-IT" sz="700" dirty="0">
                <a:latin typeface="Montserrat"/>
              </a:rPr>
              <a:t> rate</a:t>
            </a:r>
            <a:endParaRPr lang="it-IT" sz="700" dirty="0"/>
          </a:p>
          <a:p>
            <a:endParaRPr lang="it-IT" sz="1000" dirty="0">
              <a:latin typeface="Montserrat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F4C578A-A2A9-BD4A-8A56-4328AEA03528}"/>
              </a:ext>
            </a:extLst>
          </p:cNvPr>
          <p:cNvSpPr txBox="1"/>
          <p:nvPr/>
        </p:nvSpPr>
        <p:spPr>
          <a:xfrm>
            <a:off x="6309433" y="4568882"/>
            <a:ext cx="844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latin typeface="Montserrat"/>
              </a:rPr>
              <a:t>Wrapping</a:t>
            </a:r>
            <a:r>
              <a:rPr lang="it-IT" sz="700" dirty="0">
                <a:latin typeface="Montserrat"/>
              </a:rPr>
              <a:t> rate</a:t>
            </a:r>
            <a:endParaRPr lang="it-IT" sz="1000" dirty="0">
              <a:latin typeface="Montserra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21CB61-2507-1846-A650-C6971C34A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118" y="2916009"/>
            <a:ext cx="2287710" cy="169944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532D668-7C3C-7841-826C-DED43333A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6183" y="2913418"/>
            <a:ext cx="2329712" cy="1719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13428E8-C1DB-F047-ABDB-71508866A617}"/>
                  </a:ext>
                </a:extLst>
              </p:cNvPr>
              <p:cNvSpPr txBox="1"/>
              <p:nvPr/>
            </p:nvSpPr>
            <p:spPr>
              <a:xfrm>
                <a:off x="5763567" y="2654798"/>
                <a:ext cx="16718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600" dirty="0">
                    <a:latin typeface="Montserrat"/>
                  </a:rPr>
                  <a:t> </a:t>
                </a:r>
                <a:r>
                  <a:rPr lang="it-IT" sz="600" dirty="0" err="1">
                    <a:latin typeface="Montserrat"/>
                  </a:rPr>
                  <a:t>Number</a:t>
                </a:r>
                <a:r>
                  <a:rPr lang="it-IT" sz="600" dirty="0">
                    <a:latin typeface="Montserrat"/>
                  </a:rPr>
                  <a:t> of </a:t>
                </a:r>
                <a:r>
                  <a:rPr lang="it-IT" sz="600" dirty="0" err="1">
                    <a:latin typeface="Montserrat"/>
                  </a:rPr>
                  <a:t>tills</a:t>
                </a:r>
                <a:r>
                  <a:rPr lang="it-IT" sz="600" dirty="0">
                    <a:latin typeface="Montserrat"/>
                  </a:rPr>
                  <a:t>=6,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it-IT" sz="600" dirty="0">
                            <a:latin typeface="Montserrat"/>
                          </a:rPr>
                          <m:t>=1/20</m:t>
                        </m:r>
                        <m:r>
                          <a:rPr lang="it-IT" sz="600" b="0" i="1" dirty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it-IT" sz="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sz="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it-IT" sz="600" dirty="0">
                    <a:latin typeface="Montserrat"/>
                  </a:rPr>
                  <a:t> = 0.8,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it-IT" sz="600" dirty="0">
                    <a:latin typeface="Montserrat"/>
                  </a:rPr>
                  <a:t>=1/40</a:t>
                </a:r>
                <a:endParaRPr lang="it-IT" sz="600" dirty="0"/>
              </a:p>
              <a:p>
                <a:r>
                  <a:rPr lang="it-IT" sz="1000" dirty="0">
                    <a:latin typeface="Montserrat"/>
                  </a:rPr>
                  <a:t> 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13428E8-C1DB-F047-ABDB-71508866A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567" y="2654798"/>
                <a:ext cx="167187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6C2E610-29C9-374F-B937-88B498BB0550}"/>
                  </a:ext>
                </a:extLst>
              </p:cNvPr>
              <p:cNvSpPr txBox="1"/>
              <p:nvPr/>
            </p:nvSpPr>
            <p:spPr>
              <a:xfrm>
                <a:off x="5847868" y="4697196"/>
                <a:ext cx="1615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600" dirty="0">
                    <a:latin typeface="Montserrat"/>
                  </a:rPr>
                  <a:t>Number of </a:t>
                </a:r>
                <a:r>
                  <a:rPr lang="it-IT" sz="600" dirty="0" err="1">
                    <a:latin typeface="Montserrat"/>
                  </a:rPr>
                  <a:t>tills</a:t>
                </a:r>
                <a:r>
                  <a:rPr lang="it-IT" sz="600" dirty="0">
                    <a:latin typeface="Montserrat"/>
                  </a:rPr>
                  <a:t>=6, </a:t>
                </a:r>
                <a14:m>
                  <m:oMath xmlns:m="http://schemas.openxmlformats.org/officeDocument/2006/math">
                    <m:r>
                      <a:rPr lang="it-IT" sz="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sz="600" dirty="0">
                    <a:latin typeface="Montserrat"/>
                  </a:rPr>
                  <a:t>=1/20,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sz="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it-IT" sz="600" dirty="0">
                    <a:latin typeface="Montserrat"/>
                  </a:rPr>
                  <a:t> = 0.8</a:t>
                </a:r>
                <a14:m>
                  <m:oMath xmlns:m="http://schemas.openxmlformats.org/officeDocument/2006/math">
                    <m:r>
                      <a:rPr lang="it-IT" sz="6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600" dirty="0">
                    <a:latin typeface="Montserrat"/>
                  </a:rPr>
                  <a:t>=1/30</a:t>
                </a:r>
                <a:endParaRPr lang="it-IT" sz="600" dirty="0"/>
              </a:p>
              <a:p>
                <a:r>
                  <a:rPr lang="it-IT" sz="1000" dirty="0">
                    <a:latin typeface="Montserrat"/>
                  </a:rPr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6C2E610-29C9-374F-B937-88B498BB0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868" y="4697196"/>
                <a:ext cx="161589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C293FACA-BFE6-B54A-BA2F-FEFF4FA4E285}"/>
              </a:ext>
            </a:extLst>
          </p:cNvPr>
          <p:cNvCxnSpPr/>
          <p:nvPr/>
        </p:nvCxnSpPr>
        <p:spPr>
          <a:xfrm>
            <a:off x="1951892" y="2816459"/>
            <a:ext cx="6040316" cy="7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AEF95729-ED1E-374A-9BD2-FE644B7059A7}"/>
              </a:ext>
            </a:extLst>
          </p:cNvPr>
          <p:cNvCxnSpPr>
            <a:cxnSpLocks/>
          </p:cNvCxnSpPr>
          <p:nvPr/>
        </p:nvCxnSpPr>
        <p:spPr>
          <a:xfrm>
            <a:off x="4941277" y="822756"/>
            <a:ext cx="0" cy="1832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4C5088C1-D063-5740-A3B6-6627B55C7F10}"/>
              </a:ext>
            </a:extLst>
          </p:cNvPr>
          <p:cNvCxnSpPr>
            <a:cxnSpLocks/>
          </p:cNvCxnSpPr>
          <p:nvPr/>
        </p:nvCxnSpPr>
        <p:spPr>
          <a:xfrm>
            <a:off x="4926623" y="2929600"/>
            <a:ext cx="0" cy="1832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07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9682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500"/>
              <a:t>A </a:t>
            </a:r>
            <a:r>
              <a:rPr lang="it-IT" sz="3500" err="1"/>
              <a:t>bigger</a:t>
            </a:r>
            <a:r>
              <a:rPr lang="it-IT" sz="3500"/>
              <a:t> shop: 12 </a:t>
            </a:r>
            <a:r>
              <a:rPr lang="it-IT" sz="3500" err="1"/>
              <a:t>Till</a:t>
            </a:r>
            <a:r>
              <a:rPr lang="it-IT" sz="3500"/>
              <a:t>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A0C011-8310-4117-9540-4E6A3250E871}"/>
              </a:ext>
            </a:extLst>
          </p:cNvPr>
          <p:cNvSpPr txBox="1"/>
          <p:nvPr/>
        </p:nvSpPr>
        <p:spPr>
          <a:xfrm>
            <a:off x="717800" y="957739"/>
            <a:ext cx="7708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latin typeface="Montserrat"/>
              </a:rPr>
              <a:t>Is</a:t>
            </a:r>
            <a:r>
              <a:rPr lang="it-IT" sz="1600" b="1" dirty="0">
                <a:latin typeface="Montserrat"/>
              </a:rPr>
              <a:t> a </a:t>
            </a:r>
            <a:r>
              <a:rPr lang="it-IT" sz="1600" b="1" dirty="0" err="1">
                <a:latin typeface="Montserrat"/>
              </a:rPr>
              <a:t>different</a:t>
            </a:r>
            <a:r>
              <a:rPr lang="it-IT" sz="1600" b="1" dirty="0">
                <a:latin typeface="Montserrat"/>
              </a:rPr>
              <a:t> </a:t>
            </a:r>
            <a:r>
              <a:rPr lang="it-IT" sz="1600" b="1" dirty="0" err="1">
                <a:latin typeface="Montserrat"/>
              </a:rPr>
              <a:t>solution</a:t>
            </a:r>
            <a:r>
              <a:rPr lang="it-IT" sz="1600" b="1" dirty="0">
                <a:latin typeface="Montserrat"/>
              </a:rPr>
              <a:t> more </a:t>
            </a:r>
            <a:r>
              <a:rPr lang="it-IT" sz="1600" b="1" dirty="0" err="1">
                <a:latin typeface="Montserrat"/>
              </a:rPr>
              <a:t>suitable</a:t>
            </a:r>
            <a:r>
              <a:rPr lang="it-IT" sz="1600" b="1" dirty="0">
                <a:latin typeface="Montserrat"/>
              </a:rPr>
              <a:t> for a </a:t>
            </a:r>
            <a:r>
              <a:rPr lang="it-IT" sz="1600" b="1" dirty="0" err="1">
                <a:latin typeface="Montserrat"/>
              </a:rPr>
              <a:t>bigger</a:t>
            </a:r>
            <a:r>
              <a:rPr lang="it-IT" sz="1600" b="1" dirty="0">
                <a:latin typeface="Montserrat"/>
              </a:rPr>
              <a:t> shop?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Montserra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ontserrat"/>
              </a:rPr>
              <a:t>We used the same model as for the 6 tills shop. The theoretical analysis still hold.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Montserra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ontserrat"/>
              </a:rPr>
              <a:t>The only factor that has been changed is the interval rate.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Montserrat"/>
            </a:endParaRPr>
          </a:p>
          <a:p>
            <a:r>
              <a:rPr lang="en-US" dirty="0">
                <a:latin typeface="Montserrat"/>
              </a:rPr>
              <a:t>The estimated warm-up time is 60000s.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ontserrat"/>
              </a:rPr>
              <a:t>2k r factorial analysis: </a:t>
            </a:r>
            <a:r>
              <a:rPr lang="en-US" dirty="0">
                <a:latin typeface="Montserrat"/>
              </a:rPr>
              <a:t> Scenario 2 Factors that has been changed for this analysis:	</a:t>
            </a:r>
          </a:p>
          <a:p>
            <a:pPr lvl="5"/>
            <a:r>
              <a:rPr lang="en-US" dirty="0">
                <a:latin typeface="Montserrat"/>
              </a:rPr>
              <a:t>	 A = checkout only tills [4,6]</a:t>
            </a:r>
          </a:p>
          <a:p>
            <a:r>
              <a:rPr lang="en-US" dirty="0">
                <a:latin typeface="Montserrat"/>
              </a:rPr>
              <a:t>	 B = </a:t>
            </a:r>
            <a:r>
              <a:rPr lang="en-US" dirty="0" err="1">
                <a:latin typeface="Montserrat"/>
              </a:rPr>
              <a:t>initialInterArrivalRate</a:t>
            </a:r>
            <a:r>
              <a:rPr lang="en-US" dirty="0">
                <a:latin typeface="Montserrat"/>
              </a:rPr>
              <a:t> [1/12.5, 1/15]</a:t>
            </a:r>
          </a:p>
          <a:p>
            <a:r>
              <a:rPr lang="en-US" dirty="0">
                <a:latin typeface="Montserrat"/>
              </a:rPr>
              <a:t>        The factors has the same influences of the 6 Tills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ontserrat"/>
              </a:rPr>
              <a:t>Fairness:</a:t>
            </a:r>
            <a:r>
              <a:rPr lang="en-US" dirty="0">
                <a:latin typeface="Montserrat"/>
              </a:rPr>
              <a:t> no significant difference has been noticed from the 6 Tills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ontserrat"/>
              </a:rPr>
              <a:t>Changing factors: </a:t>
            </a:r>
            <a:r>
              <a:rPr lang="en-US" dirty="0">
                <a:latin typeface="Montserrat"/>
              </a:rPr>
              <a:t>No significant difference has been noticed from the 6 Tills scenario.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Montserra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0854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278863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500" dirty="0" err="1"/>
              <a:t>Conclusions</a:t>
            </a:r>
            <a:endParaRPr lang="it-IT" sz="35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B7007E2-B2B4-4B9E-9C1E-0718B8FD0277}"/>
              </a:ext>
            </a:extLst>
          </p:cNvPr>
          <p:cNvSpPr txBox="1"/>
          <p:nvPr/>
        </p:nvSpPr>
        <p:spPr>
          <a:xfrm>
            <a:off x="717800" y="955875"/>
            <a:ext cx="7708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ontserrat"/>
              </a:rPr>
              <a:t>There are some differences between the two distributions analyzed: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Montserra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For the exponential scenario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,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for most of the factor analyzed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the best configuration is the one where every till perform both the checkout and wrapping service (Policy 1).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Montserra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Montserrat"/>
              </a:rPr>
              <a:t>For the uniform scenario is more difficult to assert a winner between Policy 1 and Policy 2 (NC = NW = N/2) with CI=95% since most of the time the mean results overlap each other.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Montserrat"/>
            </a:endParaRPr>
          </a:p>
          <a:p>
            <a:r>
              <a:rPr lang="en-US" sz="1800" b="1" dirty="0">
                <a:latin typeface="Montserrat"/>
              </a:rPr>
              <a:t>GENERAL CONCLUSIONS:</a:t>
            </a:r>
          </a:p>
          <a:p>
            <a:r>
              <a:rPr lang="en-US" sz="1800" b="1" dirty="0">
                <a:latin typeface="Montserrat"/>
              </a:rPr>
              <a:t>balanced configurations</a:t>
            </a:r>
            <a:r>
              <a:rPr lang="en-US" sz="1800" dirty="0">
                <a:latin typeface="Montserrat"/>
              </a:rPr>
              <a:t>, with the same number of checkout tills and wrapping tills, are the ones in which the mean response time is the lowest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861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414670" y="105103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4294967295"/>
          </p:nvPr>
        </p:nvSpPr>
        <p:spPr>
          <a:xfrm>
            <a:off x="2621718" y="229534"/>
            <a:ext cx="5980021" cy="201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sz="1600" dirty="0">
                <a:solidFill>
                  <a:schemeClr val="tx1"/>
                </a:solidFill>
              </a:rPr>
              <a:t>Large store with a </a:t>
            </a:r>
            <a:r>
              <a:rPr lang="it-IT" sz="1600" dirty="0" err="1">
                <a:solidFill>
                  <a:schemeClr val="tx1"/>
                </a:solidFill>
              </a:rPr>
              <a:t>number</a:t>
            </a:r>
            <a:r>
              <a:rPr lang="it-IT" sz="1600" dirty="0">
                <a:solidFill>
                  <a:schemeClr val="tx1"/>
                </a:solidFill>
              </a:rPr>
              <a:t> of checkout </a:t>
            </a:r>
            <a:r>
              <a:rPr lang="it-IT" sz="1600" dirty="0" err="1">
                <a:solidFill>
                  <a:schemeClr val="tx1"/>
                </a:solidFill>
              </a:rPr>
              <a:t>tills.Each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cashier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serves</a:t>
            </a:r>
            <a:r>
              <a:rPr lang="it-IT" sz="1600" dirty="0">
                <a:solidFill>
                  <a:schemeClr val="tx1"/>
                </a:solidFill>
              </a:rPr>
              <a:t> customers with a </a:t>
            </a:r>
            <a:r>
              <a:rPr lang="it-IT" sz="1600" dirty="0" err="1">
                <a:solidFill>
                  <a:schemeClr val="tx1"/>
                </a:solidFill>
              </a:rPr>
              <a:t>certain</a:t>
            </a:r>
            <a:r>
              <a:rPr lang="it-IT" sz="1600" dirty="0">
                <a:solidFill>
                  <a:schemeClr val="tx1"/>
                </a:solidFill>
              </a:rPr>
              <a:t> checkout rate, following the FIFO policy. To </a:t>
            </a:r>
            <a:r>
              <a:rPr lang="it-IT" sz="1600" dirty="0" err="1">
                <a:solidFill>
                  <a:schemeClr val="tx1"/>
                </a:solidFill>
              </a:rPr>
              <a:t>satisfy</a:t>
            </a:r>
            <a:r>
              <a:rPr lang="it-IT" sz="1600" dirty="0">
                <a:solidFill>
                  <a:schemeClr val="tx1"/>
                </a:solidFill>
              </a:rPr>
              <a:t> the desire to </a:t>
            </a:r>
            <a:r>
              <a:rPr lang="it-IT" sz="1600" dirty="0" err="1">
                <a:solidFill>
                  <a:schemeClr val="tx1"/>
                </a:solidFill>
              </a:rPr>
              <a:t>wrap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purchases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there</a:t>
            </a:r>
            <a:r>
              <a:rPr lang="it-IT" sz="1600" dirty="0">
                <a:solidFill>
                  <a:schemeClr val="tx1"/>
                </a:solidFill>
              </a:rPr>
              <a:t> are </a:t>
            </a:r>
            <a:r>
              <a:rPr lang="it-IT" sz="1600" dirty="0" err="1">
                <a:solidFill>
                  <a:schemeClr val="tx1"/>
                </a:solidFill>
              </a:rPr>
              <a:t>also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wrap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tills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also</a:t>
            </a:r>
            <a:r>
              <a:rPr lang="it-IT" sz="1600" dirty="0">
                <a:solidFill>
                  <a:schemeClr val="tx1"/>
                </a:solidFill>
              </a:rPr>
              <a:t> with a </a:t>
            </a:r>
            <a:r>
              <a:rPr lang="it-IT" sz="1600" dirty="0" err="1">
                <a:solidFill>
                  <a:schemeClr val="tx1"/>
                </a:solidFill>
              </a:rPr>
              <a:t>certain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wrap</a:t>
            </a:r>
            <a:r>
              <a:rPr lang="it-IT" sz="1600" dirty="0">
                <a:solidFill>
                  <a:schemeClr val="tx1"/>
                </a:solidFill>
              </a:rPr>
              <a:t> rate and with the </a:t>
            </a:r>
            <a:r>
              <a:rPr lang="it-IT" sz="1600" dirty="0" err="1">
                <a:solidFill>
                  <a:schemeClr val="tx1"/>
                </a:solidFill>
              </a:rPr>
              <a:t>same</a:t>
            </a:r>
            <a:r>
              <a:rPr lang="it-IT" sz="1600" dirty="0">
                <a:solidFill>
                  <a:schemeClr val="tx1"/>
                </a:solidFill>
              </a:rPr>
              <a:t> policy </a:t>
            </a:r>
            <a:r>
              <a:rPr lang="it-IT" sz="1600" dirty="0" err="1">
                <a:solidFill>
                  <a:schemeClr val="tx1"/>
                </a:solidFill>
              </a:rPr>
              <a:t>as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other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type</a:t>
            </a:r>
            <a:r>
              <a:rPr lang="it-IT" sz="1600" dirty="0">
                <a:solidFill>
                  <a:schemeClr val="tx1"/>
                </a:solidFill>
              </a:rPr>
              <a:t> of checkouts. </a:t>
            </a:r>
            <a:r>
              <a:rPr lang="it-IT" sz="1600" dirty="0" err="1">
                <a:solidFill>
                  <a:schemeClr val="tx1"/>
                </a:solidFill>
              </a:rPr>
              <a:t>There</a:t>
            </a:r>
            <a:r>
              <a:rPr lang="it-IT" sz="1600" dirty="0">
                <a:solidFill>
                  <a:schemeClr val="tx1"/>
                </a:solidFill>
              </a:rPr>
              <a:t> are </a:t>
            </a:r>
            <a:r>
              <a:rPr lang="it-IT" sz="1600" dirty="0" err="1">
                <a:solidFill>
                  <a:schemeClr val="tx1"/>
                </a:solidFill>
              </a:rPr>
              <a:t>two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possible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approaches</a:t>
            </a:r>
            <a:r>
              <a:rPr lang="it-IT" sz="1600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converting</a:t>
            </a:r>
            <a:r>
              <a:rPr lang="it-IT" sz="1600" dirty="0">
                <a:solidFill>
                  <a:schemeClr val="tx1"/>
                </a:solidFill>
              </a:rPr>
              <a:t> a </a:t>
            </a:r>
            <a:r>
              <a:rPr lang="it-IT" sz="1600" dirty="0" err="1">
                <a:solidFill>
                  <a:schemeClr val="tx1"/>
                </a:solidFill>
              </a:rPr>
              <a:t>certain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number</a:t>
            </a:r>
            <a:r>
              <a:rPr lang="it-IT" sz="1600" dirty="0">
                <a:solidFill>
                  <a:schemeClr val="tx1"/>
                </a:solidFill>
              </a:rPr>
              <a:t> of checkout </a:t>
            </a:r>
            <a:r>
              <a:rPr lang="it-IT" sz="1600" dirty="0" err="1">
                <a:solidFill>
                  <a:schemeClr val="tx1"/>
                </a:solidFill>
              </a:rPr>
              <a:t>tills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into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wraps</a:t>
            </a:r>
            <a:r>
              <a:rPr lang="it-IT" sz="1600" dirty="0">
                <a:solidFill>
                  <a:schemeClr val="tx1"/>
                </a:solidFill>
              </a:rPr>
              <a:t> or </a:t>
            </a:r>
            <a:r>
              <a:rPr lang="it-IT" sz="1600" dirty="0" err="1">
                <a:solidFill>
                  <a:schemeClr val="tx1"/>
                </a:solidFill>
              </a:rPr>
              <a:t>wrapping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within</a:t>
            </a:r>
            <a:r>
              <a:rPr lang="it-IT" sz="1600" dirty="0">
                <a:solidFill>
                  <a:schemeClr val="tx1"/>
                </a:solidFill>
              </a:rPr>
              <a:t> the checkout </a:t>
            </a:r>
            <a:r>
              <a:rPr lang="it-IT" sz="1600" dirty="0" err="1">
                <a:solidFill>
                  <a:schemeClr val="tx1"/>
                </a:solidFill>
              </a:rPr>
              <a:t>tills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themselves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8" name="Immagine 7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6FB5C41E-CEF0-4F8B-BC23-8FF61F37C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279" y="3347017"/>
            <a:ext cx="3858176" cy="881869"/>
          </a:xfrm>
          <a:prstGeom prst="rect">
            <a:avLst/>
          </a:prstGeom>
          <a:ln w="34925"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B3340E-386F-4BEF-9FDF-A3C5DEC6B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582" y="3578514"/>
            <a:ext cx="567941" cy="567941"/>
          </a:xfrm>
          <a:prstGeom prst="rect">
            <a:avLst/>
          </a:prstGeom>
        </p:spPr>
      </p:pic>
      <p:sp>
        <p:nvSpPr>
          <p:cNvPr id="14" name="Google Shape;214;p33">
            <a:extLst>
              <a:ext uri="{FF2B5EF4-FFF2-40B4-BE49-F238E27FC236}">
                <a16:creationId xmlns:a16="http://schemas.microsoft.com/office/drawing/2014/main" id="{AF994FC2-8EAF-4FDA-9803-FC0A6A264F9D}"/>
              </a:ext>
            </a:extLst>
          </p:cNvPr>
          <p:cNvSpPr txBox="1">
            <a:spLocks/>
          </p:cNvSpPr>
          <p:nvPr/>
        </p:nvSpPr>
        <p:spPr>
          <a:xfrm>
            <a:off x="2142832" y="2496912"/>
            <a:ext cx="957772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800"/>
              <a:t>Policy 1</a:t>
            </a:r>
          </a:p>
        </p:txBody>
      </p:sp>
      <p:sp>
        <p:nvSpPr>
          <p:cNvPr id="15" name="Google Shape;214;p33">
            <a:extLst>
              <a:ext uri="{FF2B5EF4-FFF2-40B4-BE49-F238E27FC236}">
                <a16:creationId xmlns:a16="http://schemas.microsoft.com/office/drawing/2014/main" id="{8ABF8A5A-EA58-4D7F-862F-3D478C0CAAA0}"/>
              </a:ext>
            </a:extLst>
          </p:cNvPr>
          <p:cNvSpPr txBox="1">
            <a:spLocks/>
          </p:cNvSpPr>
          <p:nvPr/>
        </p:nvSpPr>
        <p:spPr>
          <a:xfrm>
            <a:off x="6386807" y="2496912"/>
            <a:ext cx="957772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800"/>
              <a:t>Policy 2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ECA0109-EF98-4054-A5F5-8EAB75AD6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59" y="3015218"/>
            <a:ext cx="3646967" cy="18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4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1"/>
          <p:cNvSpPr txBox="1">
            <a:spLocks noGrp="1"/>
          </p:cNvSpPr>
          <p:nvPr>
            <p:ph type="subTitle" idx="1"/>
          </p:nvPr>
        </p:nvSpPr>
        <p:spPr>
          <a:xfrm>
            <a:off x="146415" y="1404616"/>
            <a:ext cx="1814732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upper boundary</a:t>
            </a:r>
            <a:endParaRPr dirty="0"/>
          </a:p>
        </p:txBody>
      </p:sp>
      <p:sp>
        <p:nvSpPr>
          <p:cNvPr id="632" name="Google Shape;632;p61"/>
          <p:cNvSpPr txBox="1">
            <a:spLocks noGrp="1"/>
          </p:cNvSpPr>
          <p:nvPr>
            <p:ph type="subTitle" idx="2"/>
          </p:nvPr>
        </p:nvSpPr>
        <p:spPr>
          <a:xfrm>
            <a:off x="146415" y="1949102"/>
            <a:ext cx="1698428" cy="995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it-IT" dirty="0"/>
              <a:t>No </a:t>
            </a:r>
            <a:r>
              <a:rPr lang="it-IT" dirty="0" err="1"/>
              <a:t>limit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imposed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customers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tills</a:t>
            </a:r>
            <a:r>
              <a:rPr lang="it-IT" dirty="0"/>
              <a:t> </a:t>
            </a:r>
            <a:endParaRPr dirty="0"/>
          </a:p>
        </p:txBody>
      </p:sp>
      <p:sp>
        <p:nvSpPr>
          <p:cNvPr id="633" name="Google Shape;633;p61"/>
          <p:cNvSpPr txBox="1">
            <a:spLocks noGrp="1"/>
          </p:cNvSpPr>
          <p:nvPr>
            <p:ph type="subTitle" idx="3"/>
          </p:nvPr>
        </p:nvSpPr>
        <p:spPr>
          <a:xfrm>
            <a:off x="2189777" y="1447094"/>
            <a:ext cx="1577938" cy="41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FIFO</a:t>
            </a:r>
            <a:endParaRPr/>
          </a:p>
        </p:txBody>
      </p:sp>
      <p:sp>
        <p:nvSpPr>
          <p:cNvPr id="634" name="Google Shape;634;p61"/>
          <p:cNvSpPr txBox="1">
            <a:spLocks noGrp="1"/>
          </p:cNvSpPr>
          <p:nvPr>
            <p:ph type="subTitle" idx="4"/>
          </p:nvPr>
        </p:nvSpPr>
        <p:spPr>
          <a:xfrm>
            <a:off x="2189953" y="1976228"/>
            <a:ext cx="1806568" cy="995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tills</a:t>
            </a:r>
            <a:r>
              <a:rPr lang="it-IT" dirty="0"/>
              <a:t> </a:t>
            </a:r>
            <a:r>
              <a:rPr lang="it-IT" dirty="0" err="1"/>
              <a:t>adopt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policy</a:t>
            </a:r>
            <a:endParaRPr dirty="0"/>
          </a:p>
        </p:txBody>
      </p:sp>
      <p:sp>
        <p:nvSpPr>
          <p:cNvPr id="635" name="Google Shape;635;p61"/>
          <p:cNvSpPr txBox="1">
            <a:spLocks noGrp="1"/>
          </p:cNvSpPr>
          <p:nvPr>
            <p:ph type="subTitle" idx="5"/>
          </p:nvPr>
        </p:nvSpPr>
        <p:spPr>
          <a:xfrm>
            <a:off x="4233139" y="1440901"/>
            <a:ext cx="1577938" cy="41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it-IT" dirty="0"/>
              <a:t>Equality</a:t>
            </a:r>
            <a:endParaRPr dirty="0"/>
          </a:p>
        </p:txBody>
      </p:sp>
      <p:sp>
        <p:nvSpPr>
          <p:cNvPr id="636" name="Google Shape;636;p61"/>
          <p:cNvSpPr txBox="1">
            <a:spLocks noGrp="1"/>
          </p:cNvSpPr>
          <p:nvPr>
            <p:ph type="subTitle" idx="6"/>
          </p:nvPr>
        </p:nvSpPr>
        <p:spPr>
          <a:xfrm>
            <a:off x="4124999" y="1944616"/>
            <a:ext cx="1698253" cy="1340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There are no differences in term of service between tills in the same scenario analysis</a:t>
            </a:r>
            <a:endParaRPr dirty="0"/>
          </a:p>
        </p:txBody>
      </p:sp>
      <p:sp>
        <p:nvSpPr>
          <p:cNvPr id="637" name="Google Shape;637;p61"/>
          <p:cNvSpPr txBox="1">
            <a:spLocks noGrp="1"/>
          </p:cNvSpPr>
          <p:nvPr>
            <p:ph type="subTitle" idx="7"/>
          </p:nvPr>
        </p:nvSpPr>
        <p:spPr>
          <a:xfrm>
            <a:off x="146415" y="3382370"/>
            <a:ext cx="1577938" cy="41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it-IT" dirty="0"/>
              <a:t>A </a:t>
            </a:r>
            <a:r>
              <a:rPr lang="it-IT" dirty="0" err="1"/>
              <a:t>till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forever</a:t>
            </a:r>
            <a:endParaRPr dirty="0"/>
          </a:p>
        </p:txBody>
      </p:sp>
      <p:sp>
        <p:nvSpPr>
          <p:cNvPr id="638" name="Google Shape;638;p61"/>
          <p:cNvSpPr txBox="1">
            <a:spLocks noGrp="1"/>
          </p:cNvSpPr>
          <p:nvPr>
            <p:ph type="subTitle" idx="8"/>
          </p:nvPr>
        </p:nvSpPr>
        <p:spPr>
          <a:xfrm>
            <a:off x="146415" y="3757821"/>
            <a:ext cx="1806568" cy="862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 customer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dirty="0"/>
          </a:p>
        </p:txBody>
      </p:sp>
      <p:sp>
        <p:nvSpPr>
          <p:cNvPr id="639" name="Google Shape;639;p61"/>
          <p:cNvSpPr txBox="1">
            <a:spLocks noGrp="1"/>
          </p:cNvSpPr>
          <p:nvPr>
            <p:ph type="subTitle" idx="9"/>
          </p:nvPr>
        </p:nvSpPr>
        <p:spPr>
          <a:xfrm>
            <a:off x="2189777" y="3382369"/>
            <a:ext cx="1577938" cy="41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it-IT" dirty="0" err="1"/>
              <a:t>Resoluteness</a:t>
            </a:r>
            <a:endParaRPr dirty="0"/>
          </a:p>
        </p:txBody>
      </p:sp>
      <p:sp>
        <p:nvSpPr>
          <p:cNvPr id="640" name="Google Shape;640;p61"/>
          <p:cNvSpPr txBox="1">
            <a:spLocks noGrp="1"/>
          </p:cNvSpPr>
          <p:nvPr>
            <p:ph type="subTitle" idx="13"/>
          </p:nvPr>
        </p:nvSpPr>
        <p:spPr>
          <a:xfrm>
            <a:off x="2189953" y="3749758"/>
            <a:ext cx="1814556" cy="1393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Customers decide to </a:t>
            </a:r>
            <a:r>
              <a:rPr lang="it-IT" dirty="0" err="1"/>
              <a:t>wrap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checkout and </a:t>
            </a:r>
            <a:r>
              <a:rPr lang="it-IT" dirty="0" err="1"/>
              <a:t>regardless</a:t>
            </a:r>
            <a:r>
              <a:rPr lang="it-IT" dirty="0"/>
              <a:t> of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queue</a:t>
            </a:r>
            <a:endParaRPr dirty="0"/>
          </a:p>
        </p:txBody>
      </p:sp>
      <p:sp>
        <p:nvSpPr>
          <p:cNvPr id="641" name="Google Shape;641;p61"/>
          <p:cNvSpPr txBox="1">
            <a:spLocks noGrp="1"/>
          </p:cNvSpPr>
          <p:nvPr>
            <p:ph type="subTitle" idx="14"/>
          </p:nvPr>
        </p:nvSpPr>
        <p:spPr>
          <a:xfrm>
            <a:off x="4233315" y="3382369"/>
            <a:ext cx="1698252" cy="417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it-IT"/>
              <a:t>No </a:t>
            </a:r>
            <a:r>
              <a:rPr lang="it-IT" err="1"/>
              <a:t>turning</a:t>
            </a:r>
            <a:r>
              <a:rPr lang="it-IT"/>
              <a:t> back</a:t>
            </a:r>
            <a:endParaRPr/>
          </a:p>
        </p:txBody>
      </p:sp>
      <p:sp>
        <p:nvSpPr>
          <p:cNvPr id="642" name="Google Shape;642;p61"/>
          <p:cNvSpPr txBox="1">
            <a:spLocks noGrp="1"/>
          </p:cNvSpPr>
          <p:nvPr>
            <p:ph type="subTitle" idx="15"/>
          </p:nvPr>
        </p:nvSpPr>
        <p:spPr>
          <a:xfrm>
            <a:off x="4233139" y="3769727"/>
            <a:ext cx="1814556" cy="850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A </a:t>
            </a:r>
            <a:r>
              <a:rPr lang="it-IT" dirty="0" err="1"/>
              <a:t>queued</a:t>
            </a:r>
            <a:r>
              <a:rPr lang="it-IT" dirty="0"/>
              <a:t> customer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leave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he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served</a:t>
            </a:r>
            <a:r>
              <a:rPr lang="it-IT" dirty="0"/>
              <a:t>.</a:t>
            </a:r>
            <a:endParaRPr dirty="0"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146415" y="336566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Assumptions</a:t>
            </a:r>
            <a:endParaRPr dirty="0"/>
          </a:p>
        </p:txBody>
      </p:sp>
      <p:sp>
        <p:nvSpPr>
          <p:cNvPr id="15" name="Google Shape;635;p61">
            <a:extLst>
              <a:ext uri="{FF2B5EF4-FFF2-40B4-BE49-F238E27FC236}">
                <a16:creationId xmlns:a16="http://schemas.microsoft.com/office/drawing/2014/main" id="{555C9A9C-77BE-0A4C-94C8-B06375E03DC4}"/>
              </a:ext>
            </a:extLst>
          </p:cNvPr>
          <p:cNvSpPr txBox="1">
            <a:spLocks/>
          </p:cNvSpPr>
          <p:nvPr/>
        </p:nvSpPr>
        <p:spPr>
          <a:xfrm>
            <a:off x="6308455" y="1404616"/>
            <a:ext cx="1291184" cy="64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t-IT" dirty="0" err="1"/>
              <a:t>Respect</a:t>
            </a:r>
            <a:r>
              <a:rPr lang="it-IT" dirty="0"/>
              <a:t> for order</a:t>
            </a:r>
          </a:p>
        </p:txBody>
      </p:sp>
      <p:sp>
        <p:nvSpPr>
          <p:cNvPr id="16" name="Google Shape;636;p61">
            <a:extLst>
              <a:ext uri="{FF2B5EF4-FFF2-40B4-BE49-F238E27FC236}">
                <a16:creationId xmlns:a16="http://schemas.microsoft.com/office/drawing/2014/main" id="{12A11D19-7902-F248-B155-E0BF89E138BA}"/>
              </a:ext>
            </a:extLst>
          </p:cNvPr>
          <p:cNvSpPr txBox="1">
            <a:spLocks/>
          </p:cNvSpPr>
          <p:nvPr/>
        </p:nvSpPr>
        <p:spPr>
          <a:xfrm>
            <a:off x="6276677" y="1959734"/>
            <a:ext cx="1698252" cy="7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it-IT"/>
              <a:t>A </a:t>
            </a:r>
            <a:r>
              <a:rPr lang="it-IT" err="1"/>
              <a:t>customer</a:t>
            </a:r>
            <a:r>
              <a:rPr lang="it-IT"/>
              <a:t> </a:t>
            </a:r>
            <a:r>
              <a:rPr lang="it-IT" err="1"/>
              <a:t>cannot</a:t>
            </a:r>
            <a:r>
              <a:rPr lang="it-IT"/>
              <a:t> </a:t>
            </a:r>
            <a:r>
              <a:rPr lang="it-IT" err="1"/>
              <a:t>change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position in the </a:t>
            </a:r>
            <a:r>
              <a:rPr lang="it-IT" err="1"/>
              <a:t>queue</a:t>
            </a:r>
            <a:endParaRPr lang="it-IT"/>
          </a:p>
        </p:txBody>
      </p:sp>
      <p:sp>
        <p:nvSpPr>
          <p:cNvPr id="17" name="Google Shape;641;p61">
            <a:extLst>
              <a:ext uri="{FF2B5EF4-FFF2-40B4-BE49-F238E27FC236}">
                <a16:creationId xmlns:a16="http://schemas.microsoft.com/office/drawing/2014/main" id="{0BF0ECE3-AD49-A042-8925-83AF3FF514AE}"/>
              </a:ext>
            </a:extLst>
          </p:cNvPr>
          <p:cNvSpPr txBox="1">
            <a:spLocks/>
          </p:cNvSpPr>
          <p:nvPr/>
        </p:nvSpPr>
        <p:spPr>
          <a:xfrm>
            <a:off x="6276677" y="3382369"/>
            <a:ext cx="1577938" cy="41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t-IT" err="1"/>
              <a:t>Randomness</a:t>
            </a:r>
            <a:endParaRPr lang="it-IT"/>
          </a:p>
        </p:txBody>
      </p:sp>
      <p:sp>
        <p:nvSpPr>
          <p:cNvPr id="18" name="Google Shape;642;p61">
            <a:extLst>
              <a:ext uri="{FF2B5EF4-FFF2-40B4-BE49-F238E27FC236}">
                <a16:creationId xmlns:a16="http://schemas.microsoft.com/office/drawing/2014/main" id="{801D227A-8B52-D145-939B-E4712967641D}"/>
              </a:ext>
            </a:extLst>
          </p:cNvPr>
          <p:cNvSpPr txBox="1">
            <a:spLocks/>
          </p:cNvSpPr>
          <p:nvPr/>
        </p:nvSpPr>
        <p:spPr>
          <a:xfrm>
            <a:off x="6276677" y="3757821"/>
            <a:ext cx="1577938" cy="73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it-IT" dirty="0"/>
              <a:t>Customers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tills</a:t>
            </a:r>
            <a:r>
              <a:rPr lang="it-IT" dirty="0"/>
              <a:t> in a pseudo-random </a:t>
            </a:r>
            <a:r>
              <a:rPr lang="it-IT" dirty="0" err="1"/>
              <a:t>manner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36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" grpId="0" build="p"/>
      <p:bldP spid="632" grpId="0" build="p"/>
      <p:bldP spid="633" grpId="0" build="p"/>
      <p:bldP spid="634" grpId="0" build="p"/>
      <p:bldP spid="635" grpId="0" build="p"/>
      <p:bldP spid="636" grpId="0" build="p"/>
      <p:bldP spid="637" grpId="0" build="p"/>
      <p:bldP spid="638" grpId="0" build="p"/>
      <p:bldP spid="639" grpId="0" build="p"/>
      <p:bldP spid="640" grpId="0" build="p"/>
      <p:bldP spid="641" grpId="0" build="p"/>
      <p:bldP spid="642" grpId="0" build="p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6259834" y="353381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/>
              <a:t>Checkout rate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Google Shape;199;p32"/>
              <p:cNvSpPr txBox="1">
                <a:spLocks noGrp="1"/>
              </p:cNvSpPr>
              <p:nvPr>
                <p:ph type="title" idx="3"/>
              </p:nvPr>
            </p:nvSpPr>
            <p:spPr>
              <a:xfrm>
                <a:off x="4667284" y="3528479"/>
                <a:ext cx="1493400" cy="941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it-IT" baseline="-25000"/>
                  <a:t>c</a:t>
                </a:r>
                <a:endParaRPr/>
              </a:p>
            </p:txBody>
          </p:sp>
        </mc:Choice>
        <mc:Fallback xmlns="">
          <p:sp>
            <p:nvSpPr>
              <p:cNvPr id="199" name="Google Shape;199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3"/>
              </p:nvPr>
            </p:nvSpPr>
            <p:spPr>
              <a:xfrm>
                <a:off x="4667284" y="3528479"/>
                <a:ext cx="1493400" cy="941700"/>
              </a:xfrm>
              <a:prstGeom prst="rect">
                <a:avLst/>
              </a:prstGeom>
              <a:blipFill>
                <a:blip r:embed="rId3"/>
                <a:stretch>
                  <a:fillRect r="-17551" b="-597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6259834" y="3945879"/>
            <a:ext cx="2478218" cy="76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it-IT" dirty="0" err="1"/>
              <a:t>Mean</a:t>
            </a:r>
            <a:r>
              <a:rPr lang="it-IT" dirty="0"/>
              <a:t> checkout rate of customers per </a:t>
            </a:r>
            <a:r>
              <a:rPr lang="it-IT" dirty="0" err="1"/>
              <a:t>unit</a:t>
            </a:r>
            <a:r>
              <a:rPr lang="it-IT" dirty="0"/>
              <a:t> time</a:t>
            </a:r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94007" y="2184311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err="1"/>
              <a:t>Wrapping</a:t>
            </a:r>
            <a:r>
              <a:rPr lang="it-IT"/>
              <a:t> rate</a:t>
            </a:r>
            <a:br>
              <a:rPr lang="it-IT"/>
            </a:br>
            <a:br>
              <a:rPr lang="it-IT"/>
            </a:b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Google Shape;202;p32"/>
              <p:cNvSpPr txBox="1">
                <a:spLocks noGrp="1"/>
              </p:cNvSpPr>
              <p:nvPr>
                <p:ph type="title" idx="5"/>
              </p:nvPr>
            </p:nvSpPr>
            <p:spPr>
              <a:xfrm>
                <a:off x="4704607" y="2258523"/>
                <a:ext cx="1493400" cy="941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it-IT" baseline="-25000" dirty="0"/>
                  <a:t>w</a:t>
                </a:r>
                <a:endParaRPr lang="it-IT" dirty="0"/>
              </a:p>
            </p:txBody>
          </p:sp>
        </mc:Choice>
        <mc:Fallback xmlns="">
          <p:sp>
            <p:nvSpPr>
              <p:cNvPr id="202" name="Google Shape;202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5"/>
              </p:nvPr>
            </p:nvSpPr>
            <p:spPr>
              <a:xfrm>
                <a:off x="4704607" y="2258523"/>
                <a:ext cx="1493400" cy="941700"/>
              </a:xfrm>
              <a:prstGeom prst="rect">
                <a:avLst/>
              </a:prstGeom>
              <a:blipFill>
                <a:blip r:embed="rId4"/>
                <a:stretch>
                  <a:fillRect r="-17551" b="-593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94007" y="2596376"/>
            <a:ext cx="2379200" cy="76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wrapping</a:t>
            </a:r>
            <a:r>
              <a:rPr lang="it-IT" dirty="0"/>
              <a:t> rate of customers per </a:t>
            </a:r>
            <a:r>
              <a:rPr lang="it-IT" dirty="0" err="1"/>
              <a:t>unit</a:t>
            </a:r>
            <a:r>
              <a:rPr lang="it-IT" dirty="0"/>
              <a:t> time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421600" y="3436805"/>
            <a:ext cx="2372902" cy="443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 err="1"/>
              <a:t>Wrapping</a:t>
            </a:r>
            <a:r>
              <a:rPr lang="it-IT" dirty="0"/>
              <a:t> </a:t>
            </a:r>
            <a:r>
              <a:rPr lang="it-IT" dirty="0" err="1"/>
              <a:t>probability</a:t>
            </a:r>
            <a:br>
              <a:rPr lang="it-IT" dirty="0"/>
            </a:br>
            <a:br>
              <a:rPr lang="it-IT" dirty="0"/>
            </a:br>
            <a:r>
              <a:rPr lang="en" dirty="0"/>
              <a:t>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Google Shape;205;p32"/>
              <p:cNvSpPr txBox="1">
                <a:spLocks noGrp="1"/>
              </p:cNvSpPr>
              <p:nvPr>
                <p:ph type="title" idx="8"/>
              </p:nvPr>
            </p:nvSpPr>
            <p:spPr>
              <a:xfrm>
                <a:off x="829050" y="3528479"/>
                <a:ext cx="1493400" cy="941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it-IT" baseline="-25000" dirty="0"/>
                  <a:t>w</a:t>
                </a:r>
                <a:endParaRPr dirty="0"/>
              </a:p>
            </p:txBody>
          </p:sp>
        </mc:Choice>
        <mc:Fallback xmlns="">
          <p:sp>
            <p:nvSpPr>
              <p:cNvPr id="205" name="Google Shape;205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8"/>
              </p:nvPr>
            </p:nvSpPr>
            <p:spPr>
              <a:xfrm>
                <a:off x="829050" y="3528479"/>
                <a:ext cx="1493400" cy="941700"/>
              </a:xfrm>
              <a:prstGeom prst="rect">
                <a:avLst/>
              </a:prstGeom>
              <a:blipFill>
                <a:blip r:embed="rId5"/>
                <a:stretch>
                  <a:fillRect r="-17551" b="-59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421600" y="3866354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it-IT" dirty="0" err="1"/>
              <a:t>Likelihood</a:t>
            </a:r>
            <a:r>
              <a:rPr lang="it-IT" dirty="0"/>
              <a:t> of customers </a:t>
            </a:r>
            <a:r>
              <a:rPr lang="it-IT" dirty="0" err="1"/>
              <a:t>deciding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wrap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purchase</a:t>
            </a:r>
            <a:r>
              <a:rPr lang="it-IT" dirty="0"/>
              <a:t>(s)</a:t>
            </a: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2421600" y="2166848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 err="1"/>
              <a:t>Interarrival</a:t>
            </a:r>
            <a:r>
              <a:rPr lang="it-IT" dirty="0"/>
              <a:t> rate </a:t>
            </a:r>
            <a:br>
              <a:rPr lang="it-IT" dirty="0"/>
            </a:b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Google Shape;208;p32"/>
              <p:cNvSpPr txBox="1">
                <a:spLocks noGrp="1"/>
              </p:cNvSpPr>
              <p:nvPr>
                <p:ph type="title" idx="14"/>
              </p:nvPr>
            </p:nvSpPr>
            <p:spPr>
              <a:xfrm>
                <a:off x="832350" y="2258523"/>
                <a:ext cx="1493400" cy="941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08" name="Google Shape;208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14"/>
              </p:nvPr>
            </p:nvSpPr>
            <p:spPr>
              <a:xfrm>
                <a:off x="832350" y="2258523"/>
                <a:ext cx="1493400" cy="94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206;p32">
            <a:extLst>
              <a:ext uri="{FF2B5EF4-FFF2-40B4-BE49-F238E27FC236}">
                <a16:creationId xmlns:a16="http://schemas.microsoft.com/office/drawing/2014/main" id="{799E28DB-253E-8941-B6C8-235A6071ADB3}"/>
              </a:ext>
            </a:extLst>
          </p:cNvPr>
          <p:cNvSpPr txBox="1">
            <a:spLocks/>
          </p:cNvSpPr>
          <p:nvPr/>
        </p:nvSpPr>
        <p:spPr>
          <a:xfrm>
            <a:off x="2421600" y="2591727"/>
            <a:ext cx="20177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it-IT" dirty="0" err="1"/>
              <a:t>Mean</a:t>
            </a:r>
            <a:r>
              <a:rPr lang="it-IT" dirty="0"/>
              <a:t> inter </a:t>
            </a:r>
            <a:r>
              <a:rPr lang="it-IT" dirty="0" err="1"/>
              <a:t>arrival</a:t>
            </a:r>
            <a:r>
              <a:rPr lang="it-IT" dirty="0"/>
              <a:t> rate of customers </a:t>
            </a:r>
            <a:r>
              <a:rPr lang="it-IT" dirty="0" err="1"/>
              <a:t>at</a:t>
            </a:r>
            <a:r>
              <a:rPr lang="it-IT" dirty="0"/>
              <a:t> the shop per </a:t>
            </a:r>
            <a:r>
              <a:rPr lang="it-IT" dirty="0" err="1"/>
              <a:t>unit</a:t>
            </a:r>
            <a:r>
              <a:rPr lang="it-IT" dirty="0"/>
              <a:t> time</a:t>
            </a:r>
          </a:p>
        </p:txBody>
      </p:sp>
      <p:pic>
        <p:nvPicPr>
          <p:cNvPr id="16" name="Immagine 15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B4323702-8DD9-47EF-A01C-4BB18BB832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7650" y="757966"/>
            <a:ext cx="4038117" cy="922998"/>
          </a:xfrm>
          <a:prstGeom prst="rect">
            <a:avLst/>
          </a:prstGeom>
          <a:ln w="34925">
            <a:noFill/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89780A9-0F4D-4FB6-83EC-B84EA11711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615" y="490310"/>
            <a:ext cx="2994885" cy="1531712"/>
          </a:xfrm>
          <a:prstGeom prst="rect">
            <a:avLst/>
          </a:prstGeom>
        </p:spPr>
      </p:pic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-137576" y="99811"/>
            <a:ext cx="29948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0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199" grpId="0"/>
      <p:bldP spid="200" grpId="0" build="p"/>
      <p:bldP spid="201" grpId="0"/>
      <p:bldP spid="202" grpId="0"/>
      <p:bldP spid="203" grpId="0" build="p"/>
      <p:bldP spid="204" grpId="0"/>
      <p:bldP spid="205" grpId="0"/>
      <p:bldP spid="206" grpId="0" build="p"/>
      <p:bldP spid="207" grpId="0"/>
      <p:bldP spid="20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2961594" y="163890"/>
            <a:ext cx="3191313" cy="591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err="1"/>
              <a:t>Theoretical</a:t>
            </a:r>
            <a:r>
              <a:rPr lang="it-IT"/>
              <a:t> </a:t>
            </a:r>
            <a:r>
              <a:rPr lang="it-IT" err="1"/>
              <a:t>analysis</a:t>
            </a:r>
            <a:r>
              <a:rPr lang="it-IT"/>
              <a:t> </a:t>
            </a:r>
            <a:br>
              <a:rPr lang="it-IT"/>
            </a:br>
            <a:endParaRPr/>
          </a:p>
        </p:txBody>
      </p:sp>
      <p:sp>
        <p:nvSpPr>
          <p:cNvPr id="19" name="Google Shape;251;p37">
            <a:extLst>
              <a:ext uri="{FF2B5EF4-FFF2-40B4-BE49-F238E27FC236}">
                <a16:creationId xmlns:a16="http://schemas.microsoft.com/office/drawing/2014/main" id="{7163E2AE-C0ED-2A4D-81FD-8FD64AB66DA1}"/>
              </a:ext>
            </a:extLst>
          </p:cNvPr>
          <p:cNvSpPr txBox="1">
            <a:spLocks/>
          </p:cNvSpPr>
          <p:nvPr/>
        </p:nvSpPr>
        <p:spPr>
          <a:xfrm>
            <a:off x="100634" y="764951"/>
            <a:ext cx="2077494" cy="48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800" err="1"/>
              <a:t>Stability</a:t>
            </a:r>
            <a:r>
              <a:rPr lang="it-IT" sz="1800"/>
              <a:t> </a:t>
            </a:r>
            <a:r>
              <a:rPr lang="it-IT" sz="1800" err="1"/>
              <a:t>Conditions</a:t>
            </a:r>
            <a:endParaRPr lang="it-IT" sz="1800"/>
          </a:p>
          <a:p>
            <a:endParaRPr lang="it-IT" sz="18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BA136C-7923-0D41-93EE-BE9F9CDD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14" y="3827283"/>
            <a:ext cx="5317172" cy="793169"/>
          </a:xfrm>
          <a:prstGeom prst="rect">
            <a:avLst/>
          </a:prstGeom>
        </p:spPr>
      </p:pic>
      <p:sp>
        <p:nvSpPr>
          <p:cNvPr id="6" name="Google Shape;251;p37">
            <a:extLst>
              <a:ext uri="{FF2B5EF4-FFF2-40B4-BE49-F238E27FC236}">
                <a16:creationId xmlns:a16="http://schemas.microsoft.com/office/drawing/2014/main" id="{9947A00C-825F-FF46-87B7-E14B31EFA874}"/>
              </a:ext>
            </a:extLst>
          </p:cNvPr>
          <p:cNvSpPr txBox="1">
            <a:spLocks/>
          </p:cNvSpPr>
          <p:nvPr/>
        </p:nvSpPr>
        <p:spPr>
          <a:xfrm>
            <a:off x="100634" y="1113227"/>
            <a:ext cx="2860960" cy="48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400"/>
              <a:t>Policy 1 </a:t>
            </a:r>
            <a:r>
              <a:rPr lang="it-IT" sz="1400" err="1"/>
              <a:t>Each</a:t>
            </a:r>
            <a:r>
              <a:rPr lang="it-IT" sz="1400"/>
              <a:t> </a:t>
            </a:r>
            <a:r>
              <a:rPr lang="it-IT" sz="1400" err="1"/>
              <a:t>till</a:t>
            </a:r>
            <a:r>
              <a:rPr lang="it-IT" sz="1400"/>
              <a:t> M/Cox/1</a:t>
            </a:r>
          </a:p>
          <a:p>
            <a:endParaRPr lang="it-IT" sz="1800"/>
          </a:p>
        </p:txBody>
      </p:sp>
      <p:sp>
        <p:nvSpPr>
          <p:cNvPr id="7" name="Google Shape;251;p37">
            <a:extLst>
              <a:ext uri="{FF2B5EF4-FFF2-40B4-BE49-F238E27FC236}">
                <a16:creationId xmlns:a16="http://schemas.microsoft.com/office/drawing/2014/main" id="{4675D64F-DBEB-504A-A591-021234FFCE40}"/>
              </a:ext>
            </a:extLst>
          </p:cNvPr>
          <p:cNvSpPr txBox="1">
            <a:spLocks/>
          </p:cNvSpPr>
          <p:nvPr/>
        </p:nvSpPr>
        <p:spPr>
          <a:xfrm>
            <a:off x="100634" y="2909427"/>
            <a:ext cx="3854678" cy="39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400" dirty="0"/>
              <a:t>Policy 2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Till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M/M/1 </a:t>
            </a:r>
            <a:r>
              <a:rPr lang="it-IT" sz="1400" dirty="0" err="1"/>
              <a:t>Till</a:t>
            </a:r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4CAE719-D70E-CB49-9DE7-43BB74587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594" y="1646717"/>
            <a:ext cx="2860959" cy="970682"/>
          </a:xfrm>
          <a:prstGeom prst="rect">
            <a:avLst/>
          </a:prstGeo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2923E3BE-356A-4B4D-AC68-46AEF9FD4A5B}"/>
              </a:ext>
            </a:extLst>
          </p:cNvPr>
          <p:cNvSpPr/>
          <p:nvPr/>
        </p:nvSpPr>
        <p:spPr>
          <a:xfrm>
            <a:off x="2908429" y="3911344"/>
            <a:ext cx="1854957" cy="5806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1E284F7-3B2F-4766-BB05-9E37A16F378B}"/>
              </a:ext>
            </a:extLst>
          </p:cNvPr>
          <p:cNvSpPr/>
          <p:nvPr/>
        </p:nvSpPr>
        <p:spPr>
          <a:xfrm>
            <a:off x="4805690" y="3498572"/>
            <a:ext cx="1969928" cy="131797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Google Shape;251;p37">
            <a:extLst>
              <a:ext uri="{FF2B5EF4-FFF2-40B4-BE49-F238E27FC236}">
                <a16:creationId xmlns:a16="http://schemas.microsoft.com/office/drawing/2014/main" id="{69975290-7F75-4028-939B-ACD37924465A}"/>
              </a:ext>
            </a:extLst>
          </p:cNvPr>
          <p:cNvSpPr txBox="1">
            <a:spLocks/>
          </p:cNvSpPr>
          <p:nvPr/>
        </p:nvSpPr>
        <p:spPr>
          <a:xfrm>
            <a:off x="2582176" y="3419599"/>
            <a:ext cx="2507461" cy="39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</a:rPr>
              <a:t>Checkout till stability condition 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13" name="Google Shape;251;p37">
            <a:extLst>
              <a:ext uri="{FF2B5EF4-FFF2-40B4-BE49-F238E27FC236}">
                <a16:creationId xmlns:a16="http://schemas.microsoft.com/office/drawing/2014/main" id="{6AD27F19-FC3C-4CFA-B653-CB70D69D5B6D}"/>
              </a:ext>
            </a:extLst>
          </p:cNvPr>
          <p:cNvSpPr txBox="1">
            <a:spLocks/>
          </p:cNvSpPr>
          <p:nvPr/>
        </p:nvSpPr>
        <p:spPr>
          <a:xfrm>
            <a:off x="4550681" y="3053178"/>
            <a:ext cx="2763894" cy="39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rgbClr val="0070C0"/>
                </a:solidFill>
              </a:rPr>
              <a:t>Wrapping till stability condition </a:t>
            </a:r>
            <a:endParaRPr lang="it-IT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5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 animBg="1"/>
      <p:bldP spid="11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157321" y="-8390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 err="1"/>
              <a:t>Implementation</a:t>
            </a:r>
            <a:r>
              <a:rPr lang="it-IT" dirty="0"/>
              <a:t> and Model </a:t>
            </a:r>
            <a:r>
              <a:rPr lang="it-IT" dirty="0" err="1"/>
              <a:t>Validation</a:t>
            </a:r>
            <a:r>
              <a:rPr lang="it-IT" dirty="0"/>
              <a:t> </a:t>
            </a:r>
            <a:br>
              <a:rPr lang="it-IT" dirty="0"/>
            </a:b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1DCDB3-44E8-4346-AE9A-6936A4E6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4" y="1026750"/>
            <a:ext cx="1350987" cy="165236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F9865E3-C0AB-E940-A64D-48F0A30B5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699" y="1020725"/>
            <a:ext cx="1350986" cy="1692579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E7F1665-E5E4-DC4A-98FC-4772E6040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10" y="3399903"/>
            <a:ext cx="1340611" cy="163967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E1B6A7-2B09-BF49-9850-ADDA35D13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699" y="3399901"/>
            <a:ext cx="1350987" cy="1639672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85" name="Google Shape;251;p37">
            <a:extLst>
              <a:ext uri="{FF2B5EF4-FFF2-40B4-BE49-F238E27FC236}">
                <a16:creationId xmlns:a16="http://schemas.microsoft.com/office/drawing/2014/main" id="{E09D0DD7-8C8B-5642-A52F-53FCAA4964EA}"/>
              </a:ext>
            </a:extLst>
          </p:cNvPr>
          <p:cNvSpPr txBox="1">
            <a:spLocks/>
          </p:cNvSpPr>
          <p:nvPr/>
        </p:nvSpPr>
        <p:spPr>
          <a:xfrm>
            <a:off x="417918" y="435478"/>
            <a:ext cx="982159" cy="43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800"/>
              <a:t>Policy 1 </a:t>
            </a:r>
            <a:br>
              <a:rPr lang="it-IT" sz="1800"/>
            </a:br>
            <a:endParaRPr lang="it-IT" sz="1800"/>
          </a:p>
        </p:txBody>
      </p:sp>
      <p:sp>
        <p:nvSpPr>
          <p:cNvPr id="86" name="Google Shape;251;p37">
            <a:extLst>
              <a:ext uri="{FF2B5EF4-FFF2-40B4-BE49-F238E27FC236}">
                <a16:creationId xmlns:a16="http://schemas.microsoft.com/office/drawing/2014/main" id="{FBE463CC-0A11-444A-BD01-DEB3ACC33747}"/>
              </a:ext>
            </a:extLst>
          </p:cNvPr>
          <p:cNvSpPr txBox="1">
            <a:spLocks/>
          </p:cNvSpPr>
          <p:nvPr/>
        </p:nvSpPr>
        <p:spPr>
          <a:xfrm>
            <a:off x="396410" y="2796920"/>
            <a:ext cx="1004233" cy="43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800" dirty="0"/>
              <a:t>Policy 2 </a:t>
            </a:r>
            <a:br>
              <a:rPr lang="it-IT" sz="1800" dirty="0"/>
            </a:br>
            <a:endParaRPr lang="it-IT" sz="1800" dirty="0"/>
          </a:p>
        </p:txBody>
      </p:sp>
      <p:sp>
        <p:nvSpPr>
          <p:cNvPr id="87" name="Google Shape;251;p37">
            <a:extLst>
              <a:ext uri="{FF2B5EF4-FFF2-40B4-BE49-F238E27FC236}">
                <a16:creationId xmlns:a16="http://schemas.microsoft.com/office/drawing/2014/main" id="{8A0479AE-1725-204E-A613-448ECF265B0C}"/>
              </a:ext>
            </a:extLst>
          </p:cNvPr>
          <p:cNvSpPr txBox="1">
            <a:spLocks/>
          </p:cNvSpPr>
          <p:nvPr/>
        </p:nvSpPr>
        <p:spPr>
          <a:xfrm>
            <a:off x="2529454" y="421190"/>
            <a:ext cx="2008463" cy="43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800"/>
              <a:t>Policy 2 </a:t>
            </a:r>
            <a:br>
              <a:rPr lang="it-IT" sz="1800"/>
            </a:br>
            <a:endParaRPr lang="it-IT" sz="1800"/>
          </a:p>
        </p:txBody>
      </p:sp>
      <p:sp>
        <p:nvSpPr>
          <p:cNvPr id="88" name="Google Shape;251;p37">
            <a:extLst>
              <a:ext uri="{FF2B5EF4-FFF2-40B4-BE49-F238E27FC236}">
                <a16:creationId xmlns:a16="http://schemas.microsoft.com/office/drawing/2014/main" id="{556F01F3-8649-0C47-B2F8-57E535D7E66C}"/>
              </a:ext>
            </a:extLst>
          </p:cNvPr>
          <p:cNvSpPr txBox="1">
            <a:spLocks/>
          </p:cNvSpPr>
          <p:nvPr/>
        </p:nvSpPr>
        <p:spPr>
          <a:xfrm>
            <a:off x="2508885" y="2845571"/>
            <a:ext cx="1004232" cy="43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800"/>
              <a:t>Policy 2 </a:t>
            </a:r>
            <a:br>
              <a:rPr lang="it-IT" sz="1800"/>
            </a:br>
            <a:endParaRPr lang="it-IT" sz="1800"/>
          </a:p>
        </p:txBody>
      </p:sp>
      <p:sp>
        <p:nvSpPr>
          <p:cNvPr id="90" name="Google Shape;251;p37">
            <a:extLst>
              <a:ext uri="{FF2B5EF4-FFF2-40B4-BE49-F238E27FC236}">
                <a16:creationId xmlns:a16="http://schemas.microsoft.com/office/drawing/2014/main" id="{71221C54-141E-264C-BAE4-2928C8B93006}"/>
              </a:ext>
            </a:extLst>
          </p:cNvPr>
          <p:cNvSpPr txBox="1">
            <a:spLocks/>
          </p:cNvSpPr>
          <p:nvPr/>
        </p:nvSpPr>
        <p:spPr>
          <a:xfrm>
            <a:off x="431327" y="717135"/>
            <a:ext cx="843612" cy="29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000" b="0">
                <a:solidFill>
                  <a:schemeClr val="tx1"/>
                </a:solidFill>
              </a:rPr>
              <a:t>NC = NW = 6</a:t>
            </a:r>
          </a:p>
        </p:txBody>
      </p:sp>
      <p:sp>
        <p:nvSpPr>
          <p:cNvPr id="94" name="Google Shape;251;p37">
            <a:extLst>
              <a:ext uri="{FF2B5EF4-FFF2-40B4-BE49-F238E27FC236}">
                <a16:creationId xmlns:a16="http://schemas.microsoft.com/office/drawing/2014/main" id="{AC4F660C-876F-6F43-A7C1-E46697EB824D}"/>
              </a:ext>
            </a:extLst>
          </p:cNvPr>
          <p:cNvSpPr txBox="1">
            <a:spLocks/>
          </p:cNvSpPr>
          <p:nvPr/>
        </p:nvSpPr>
        <p:spPr>
          <a:xfrm>
            <a:off x="2529453" y="740766"/>
            <a:ext cx="1004233" cy="3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000" b="0">
                <a:solidFill>
                  <a:schemeClr val="tx1"/>
                </a:solidFill>
              </a:rPr>
              <a:t>NC = 4, NW = 2</a:t>
            </a:r>
          </a:p>
        </p:txBody>
      </p:sp>
      <p:sp>
        <p:nvSpPr>
          <p:cNvPr id="96" name="Google Shape;251;p37">
            <a:extLst>
              <a:ext uri="{FF2B5EF4-FFF2-40B4-BE49-F238E27FC236}">
                <a16:creationId xmlns:a16="http://schemas.microsoft.com/office/drawing/2014/main" id="{FB08150D-9A1C-8549-AF86-CA065649B22C}"/>
              </a:ext>
            </a:extLst>
          </p:cNvPr>
          <p:cNvSpPr txBox="1">
            <a:spLocks/>
          </p:cNvSpPr>
          <p:nvPr/>
        </p:nvSpPr>
        <p:spPr>
          <a:xfrm>
            <a:off x="372010" y="3071779"/>
            <a:ext cx="1004233" cy="3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000" b="0">
                <a:solidFill>
                  <a:schemeClr val="tx1"/>
                </a:solidFill>
              </a:rPr>
              <a:t>NC = 2, NW = 4</a:t>
            </a:r>
          </a:p>
        </p:txBody>
      </p:sp>
      <p:sp>
        <p:nvSpPr>
          <p:cNvPr id="97" name="Google Shape;251;p37">
            <a:extLst>
              <a:ext uri="{FF2B5EF4-FFF2-40B4-BE49-F238E27FC236}">
                <a16:creationId xmlns:a16="http://schemas.microsoft.com/office/drawing/2014/main" id="{2645F789-F5C4-0742-8E34-F5E5A58C087E}"/>
              </a:ext>
            </a:extLst>
          </p:cNvPr>
          <p:cNvSpPr txBox="1">
            <a:spLocks/>
          </p:cNvSpPr>
          <p:nvPr/>
        </p:nvSpPr>
        <p:spPr>
          <a:xfrm>
            <a:off x="2529453" y="3082606"/>
            <a:ext cx="1004233" cy="3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000" b="0">
                <a:solidFill>
                  <a:schemeClr val="tx1"/>
                </a:solidFill>
              </a:rPr>
              <a:t>NC = 3, NW = 3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BD64EF2-F813-4A9A-BBA7-82239D34DDBD}"/>
              </a:ext>
            </a:extLst>
          </p:cNvPr>
          <p:cNvSpPr txBox="1"/>
          <p:nvPr/>
        </p:nvSpPr>
        <p:spPr>
          <a:xfrm>
            <a:off x="4011421" y="1068890"/>
            <a:ext cx="4572000" cy="3559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b="1" dirty="0" err="1">
                <a:latin typeface="Montserrat"/>
              </a:rPr>
              <a:t>Tests</a:t>
            </a:r>
            <a:r>
              <a:rPr lang="it-IT" sz="1600" b="1" dirty="0">
                <a:latin typeface="Montserrat"/>
              </a:rPr>
              <a:t> </a:t>
            </a:r>
            <a:r>
              <a:rPr lang="it-IT" sz="1600" b="1" dirty="0" err="1">
                <a:latin typeface="Montserrat"/>
              </a:rPr>
              <a:t>carried</a:t>
            </a:r>
            <a:r>
              <a:rPr lang="it-IT" sz="1600" b="1" dirty="0">
                <a:latin typeface="Montserrat"/>
              </a:rPr>
              <a:t> out</a:t>
            </a:r>
          </a:p>
          <a:p>
            <a:pPr indent="-304800" algn="l">
              <a:spcBef>
                <a:spcPts val="1000"/>
              </a:spcBef>
              <a:buSzPts val="1200"/>
              <a:buFont typeface="Montserrat"/>
              <a:buChar char="●"/>
            </a:pPr>
            <a:r>
              <a:rPr lang="it-IT" sz="1600" b="1" dirty="0">
                <a:solidFill>
                  <a:srgbClr val="0070C0"/>
                </a:solidFill>
                <a:latin typeface="Montserrat"/>
              </a:rPr>
              <a:t>Test 1</a:t>
            </a:r>
            <a:r>
              <a:rPr lang="it-IT" sz="1600" dirty="0">
                <a:solidFill>
                  <a:srgbClr val="0070C0"/>
                </a:solidFill>
                <a:latin typeface="Montserrat"/>
              </a:rPr>
              <a:t>:</a:t>
            </a:r>
            <a:r>
              <a:rPr lang="it-IT" sz="16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Constant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interarrival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rate, checkout rate and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wrapping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rate,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wrapping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probability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equal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to 1 and 0</a:t>
            </a:r>
          </a:p>
          <a:p>
            <a:pPr indent="-304800" algn="l">
              <a:spcBef>
                <a:spcPts val="1000"/>
              </a:spcBef>
              <a:buSzPts val="1200"/>
              <a:buFont typeface="Montserrat"/>
              <a:buChar char="●"/>
            </a:pPr>
            <a:r>
              <a:rPr lang="it-IT" sz="1600" b="1" dirty="0">
                <a:solidFill>
                  <a:srgbClr val="0070C0"/>
                </a:solidFill>
                <a:latin typeface="Montserrat"/>
              </a:rPr>
              <a:t>Test 2:</a:t>
            </a:r>
            <a:r>
              <a:rPr lang="it-IT" sz="1600" dirty="0">
                <a:solidFill>
                  <a:srgbClr val="0070C0"/>
                </a:solidFill>
                <a:latin typeface="Montserrat"/>
              </a:rPr>
              <a:t> 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Constant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interarrival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rate, checkout rate and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wrapping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rate,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changing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wrapping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probability</a:t>
            </a:r>
            <a:endParaRPr lang="it-IT" sz="1600" b="0" dirty="0">
              <a:solidFill>
                <a:schemeClr val="dk1"/>
              </a:solidFill>
              <a:latin typeface="Montserrat"/>
            </a:endParaRPr>
          </a:p>
          <a:p>
            <a:pPr indent="-304800" algn="l">
              <a:spcBef>
                <a:spcPts val="1000"/>
              </a:spcBef>
              <a:buSzPts val="1200"/>
              <a:buFont typeface="Montserrat"/>
              <a:buChar char="●"/>
            </a:pPr>
            <a:r>
              <a:rPr lang="it-IT" sz="1600" b="1" dirty="0">
                <a:solidFill>
                  <a:srgbClr val="0070C0"/>
                </a:solidFill>
                <a:latin typeface="Montserrat"/>
              </a:rPr>
              <a:t>Test 3:</a:t>
            </a:r>
            <a:r>
              <a:rPr lang="it-IT" sz="16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Exponential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/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Uniform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interarrival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rate, checkout rate and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wrapping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rate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changing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wrapping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probability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and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till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full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utilization</a:t>
            </a:r>
            <a:endParaRPr lang="it-IT" sz="1600" b="0" dirty="0">
              <a:solidFill>
                <a:schemeClr val="dk1"/>
              </a:solidFill>
              <a:latin typeface="Montserrat"/>
            </a:endParaRPr>
          </a:p>
          <a:p>
            <a:pPr indent="-304800" algn="l">
              <a:spcBef>
                <a:spcPts val="1000"/>
              </a:spcBef>
              <a:buSzPts val="1200"/>
              <a:buFont typeface="Montserrat"/>
              <a:buChar char="●"/>
            </a:pPr>
            <a:r>
              <a:rPr lang="it-IT" sz="1600" b="1" dirty="0">
                <a:solidFill>
                  <a:srgbClr val="0070C0"/>
                </a:solidFill>
                <a:latin typeface="Montserrat"/>
              </a:rPr>
              <a:t>Test 4:</a:t>
            </a:r>
            <a:r>
              <a:rPr lang="it-IT" sz="160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Exponential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/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Uniform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interarrival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rate, checkout rate and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wrapping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rate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changing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wrapping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probability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not</a:t>
            </a:r>
            <a:r>
              <a:rPr lang="it-IT" sz="1600" b="0" dirty="0">
                <a:solidFill>
                  <a:schemeClr val="dk1"/>
                </a:solidFill>
                <a:latin typeface="Montserrat"/>
              </a:rPr>
              <a:t> full </a:t>
            </a:r>
            <a:r>
              <a:rPr lang="it-IT" sz="1600" b="0" dirty="0" err="1">
                <a:solidFill>
                  <a:schemeClr val="dk1"/>
                </a:solidFill>
                <a:latin typeface="Montserrat"/>
              </a:rPr>
              <a:t>utilization</a:t>
            </a:r>
            <a:endParaRPr lang="it-IT" sz="1600" b="0" dirty="0">
              <a:solidFill>
                <a:schemeClr val="dk1"/>
              </a:solidFill>
              <a:latin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90" grpId="0"/>
      <p:bldP spid="94" grpId="0"/>
      <p:bldP spid="96" grpId="0"/>
      <p:bldP spid="97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713993" y="268169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500" dirty="0" err="1"/>
              <a:t>Warm</a:t>
            </a:r>
            <a:r>
              <a:rPr lang="it-IT" sz="3500" dirty="0"/>
              <a:t>-up and </a:t>
            </a:r>
            <a:r>
              <a:rPr lang="it-IT" sz="3500" dirty="0" err="1"/>
              <a:t>simulation</a:t>
            </a:r>
            <a:r>
              <a:rPr lang="it-IT" sz="3500" dirty="0"/>
              <a:t> time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EF36179-CEE4-4A47-AAED-8980C54B1CF4}"/>
              </a:ext>
            </a:extLst>
          </p:cNvPr>
          <p:cNvSpPr txBox="1"/>
          <p:nvPr/>
        </p:nvSpPr>
        <p:spPr>
          <a:xfrm>
            <a:off x="235038" y="937803"/>
            <a:ext cx="44863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The warm-up period that has been estimated to 60000s. This warm-up time has been obtained by considering the worst scenarios of the response time for the exponential and uniform distribution.</a:t>
            </a: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</a:endParaRP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</a:rPr>
              <a:t>After the estimation of the warm-up time new simulations has been executed (excluding the warm-up time )in order to estimate the sample, mean and variance. Thanks to that values It has been estimated that simulation time must be 200000s in order to have a 10% accuracy with 95% confidence.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solidFill>
                <a:schemeClr val="accent3"/>
              </a:solidFill>
              <a:latin typeface="Montserrat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D8D6E6-F920-4101-A1B2-88EB5B89DD81}"/>
              </a:ext>
            </a:extLst>
          </p:cNvPr>
          <p:cNvSpPr txBox="1"/>
          <p:nvPr/>
        </p:nvSpPr>
        <p:spPr>
          <a:xfrm>
            <a:off x="5351425" y="1023460"/>
            <a:ext cx="3168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Montserrat"/>
              </a:rPr>
              <a:t>Worst case scenarios for each policy.</a:t>
            </a:r>
          </a:p>
        </p:txBody>
      </p:sp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F80CADE-3C73-42F1-B46C-59F61FCD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103" y="1454514"/>
            <a:ext cx="3980614" cy="74339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421305F-1E44-4D14-A332-4F3E7A6C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97" y="2935648"/>
            <a:ext cx="3876253" cy="182609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A1BB78F-C1AD-467F-A2A5-138DE5161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929" y="2925232"/>
            <a:ext cx="3876253" cy="1833808"/>
          </a:xfrm>
          <a:prstGeom prst="rect">
            <a:avLst/>
          </a:prstGeom>
        </p:spPr>
      </p:pic>
      <p:cxnSp>
        <p:nvCxnSpPr>
          <p:cNvPr id="15" name="Connettore 1 15">
            <a:extLst>
              <a:ext uri="{FF2B5EF4-FFF2-40B4-BE49-F238E27FC236}">
                <a16:creationId xmlns:a16="http://schemas.microsoft.com/office/drawing/2014/main" id="{BFCD2EC5-E2AF-44AC-97F7-B53BAEA75429}"/>
              </a:ext>
            </a:extLst>
          </p:cNvPr>
          <p:cNvCxnSpPr>
            <a:cxnSpLocks/>
          </p:cNvCxnSpPr>
          <p:nvPr/>
        </p:nvCxnSpPr>
        <p:spPr>
          <a:xfrm>
            <a:off x="4568093" y="2877238"/>
            <a:ext cx="0" cy="200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560E256-0836-4D68-B9DE-FEC7895DF24A}"/>
                  </a:ext>
                </a:extLst>
              </p:cNvPr>
              <p:cNvSpPr txBox="1"/>
              <p:nvPr/>
            </p:nvSpPr>
            <p:spPr>
              <a:xfrm>
                <a:off x="414883" y="4759040"/>
                <a:ext cx="384476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800" dirty="0">
                    <a:latin typeface="Montserrat"/>
                  </a:rPr>
                  <a:t> </a:t>
                </a:r>
                <a:r>
                  <a:rPr lang="it-IT" sz="800" dirty="0" err="1">
                    <a:latin typeface="Montserrat"/>
                  </a:rPr>
                  <a:t>Number</a:t>
                </a:r>
                <a:r>
                  <a:rPr lang="it-IT" sz="800" dirty="0">
                    <a:latin typeface="Montserrat"/>
                  </a:rPr>
                  <a:t> of </a:t>
                </a:r>
                <a:r>
                  <a:rPr lang="it-IT" sz="800" dirty="0" err="1">
                    <a:latin typeface="Montserrat"/>
                  </a:rPr>
                  <a:t>tills</a:t>
                </a:r>
                <a:r>
                  <a:rPr lang="it-IT" sz="800" dirty="0">
                    <a:latin typeface="Montserrat"/>
                  </a:rPr>
                  <a:t>=6, </a:t>
                </a:r>
                <a14:m>
                  <m:oMath xmlns:m="http://schemas.openxmlformats.org/officeDocument/2006/math">
                    <m:r>
                      <a:rPr lang="it-IT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sz="800" dirty="0">
                    <a:latin typeface="Montserrat"/>
                  </a:rPr>
                  <a:t>=1/25,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800" dirty="0">
                    <a:latin typeface="Montserrat"/>
                  </a:rPr>
                  <a:t>=1/30,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it-IT" sz="800" dirty="0">
                    <a:latin typeface="Montserrat"/>
                  </a:rPr>
                  <a:t>=1/40,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it-IT" sz="800" dirty="0"/>
                  <a:t>= 80%, </a:t>
                </a:r>
                <a:r>
                  <a:rPr lang="it-IT" sz="800" dirty="0" err="1"/>
                  <a:t>exponential</a:t>
                </a:r>
                <a:r>
                  <a:rPr lang="it-IT" sz="800" dirty="0"/>
                  <a:t> </a:t>
                </a:r>
                <a:r>
                  <a:rPr lang="it-IT" sz="800" dirty="0" err="1"/>
                  <a:t>distribution</a:t>
                </a:r>
                <a:r>
                  <a:rPr lang="it-IT" sz="800" dirty="0"/>
                  <a:t> – </a:t>
                </a:r>
                <a:r>
                  <a:rPr lang="it-IT" sz="800" dirty="0" err="1"/>
                  <a:t>Response</a:t>
                </a:r>
                <a:r>
                  <a:rPr lang="it-IT" sz="800" dirty="0"/>
                  <a:t> Time Checkout And Wrap</a:t>
                </a:r>
              </a:p>
              <a:p>
                <a:r>
                  <a:rPr lang="it-IT" sz="1000" dirty="0">
                    <a:latin typeface="Montserrat"/>
                  </a:rPr>
                  <a:t>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560E256-0836-4D68-B9DE-FEC7895DF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83" y="4759040"/>
                <a:ext cx="38447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440169A-A088-42F4-90C5-4D4B2BC18FA6}"/>
                  </a:ext>
                </a:extLst>
              </p:cNvPr>
              <p:cNvSpPr txBox="1"/>
              <p:nvPr/>
            </p:nvSpPr>
            <p:spPr>
              <a:xfrm>
                <a:off x="4827464" y="4759040"/>
                <a:ext cx="4049185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800" dirty="0">
                    <a:latin typeface="Montserrat"/>
                  </a:rPr>
                  <a:t> NC =[2,3,4], NW=[4,3,2], </a:t>
                </a:r>
                <a14:m>
                  <m:oMath xmlns:m="http://schemas.openxmlformats.org/officeDocument/2006/math">
                    <m:r>
                      <a:rPr lang="it-IT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sz="800" dirty="0">
                    <a:latin typeface="Montserrat"/>
                  </a:rPr>
                  <a:t>=1/25,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800" dirty="0">
                    <a:latin typeface="Montserrat"/>
                  </a:rPr>
                  <a:t>=1/30,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it-IT" sz="800" dirty="0">
                    <a:latin typeface="Montserrat"/>
                  </a:rPr>
                  <a:t>=1/40,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it-IT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it-IT" sz="800" dirty="0"/>
                  <a:t>= 80%, </a:t>
                </a:r>
                <a:r>
                  <a:rPr lang="it-IT" sz="800" dirty="0" err="1"/>
                  <a:t>exponential</a:t>
                </a:r>
                <a:r>
                  <a:rPr lang="it-IT" sz="800" dirty="0"/>
                  <a:t> </a:t>
                </a:r>
                <a:r>
                  <a:rPr lang="it-IT" sz="800" dirty="0" err="1"/>
                  <a:t>distribution</a:t>
                </a:r>
                <a:r>
                  <a:rPr lang="it-IT" sz="800" dirty="0"/>
                  <a:t> –</a:t>
                </a:r>
              </a:p>
              <a:p>
                <a:r>
                  <a:rPr lang="it-IT" sz="800" dirty="0" err="1"/>
                  <a:t>Response</a:t>
                </a:r>
                <a:r>
                  <a:rPr lang="it-IT" sz="800" dirty="0"/>
                  <a:t> Time Checkout And Wrap</a:t>
                </a:r>
              </a:p>
              <a:p>
                <a:endParaRPr lang="it-IT" sz="800" dirty="0"/>
              </a:p>
              <a:p>
                <a:r>
                  <a:rPr lang="it-IT" sz="1000" dirty="0">
                    <a:latin typeface="Montserrat"/>
                  </a:rPr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440169A-A088-42F4-90C5-4D4B2BC1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464" y="4759040"/>
                <a:ext cx="4049185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4;p33">
            <a:extLst>
              <a:ext uri="{FF2B5EF4-FFF2-40B4-BE49-F238E27FC236}">
                <a16:creationId xmlns:a16="http://schemas.microsoft.com/office/drawing/2014/main" id="{A49BDB88-1138-1044-9A22-DC1C9C2D1536}"/>
              </a:ext>
            </a:extLst>
          </p:cNvPr>
          <p:cNvSpPr txBox="1">
            <a:spLocks/>
          </p:cNvSpPr>
          <p:nvPr/>
        </p:nvSpPr>
        <p:spPr>
          <a:xfrm>
            <a:off x="8169" y="0"/>
            <a:ext cx="5469439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3500" dirty="0">
                <a:solidFill>
                  <a:schemeClr val="bg2">
                    <a:lumMod val="75000"/>
                  </a:schemeClr>
                </a:solidFill>
              </a:rPr>
              <a:t>2k </a:t>
            </a:r>
            <a:r>
              <a:rPr lang="it-IT" sz="3500" dirty="0" err="1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it-IT" sz="35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it-IT" sz="3500" dirty="0" err="1">
                <a:solidFill>
                  <a:schemeClr val="bg2">
                    <a:lumMod val="75000"/>
                  </a:schemeClr>
                </a:solidFill>
              </a:rPr>
              <a:t>Factorial</a:t>
            </a:r>
            <a:r>
              <a:rPr lang="it-IT" sz="3500" dirty="0">
                <a:solidFill>
                  <a:schemeClr val="bg2">
                    <a:lumMod val="75000"/>
                  </a:schemeClr>
                </a:solidFill>
              </a:rPr>
              <a:t> Analysis (</a:t>
            </a:r>
            <a:r>
              <a:rPr lang="it-IT" sz="3500" dirty="0" err="1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it-IT" sz="3500" dirty="0">
                <a:solidFill>
                  <a:schemeClr val="bg2">
                    <a:lumMod val="75000"/>
                  </a:schemeClr>
                </a:solidFill>
              </a:rPr>
              <a:t>=10)</a:t>
            </a:r>
          </a:p>
        </p:txBody>
      </p:sp>
      <p:sp>
        <p:nvSpPr>
          <p:cNvPr id="10" name="Google Shape;215;p33">
            <a:extLst>
              <a:ext uri="{FF2B5EF4-FFF2-40B4-BE49-F238E27FC236}">
                <a16:creationId xmlns:a16="http://schemas.microsoft.com/office/drawing/2014/main" id="{BF84F44A-924F-8E4B-93CC-E8D839EFE35C}"/>
              </a:ext>
            </a:extLst>
          </p:cNvPr>
          <p:cNvSpPr txBox="1">
            <a:spLocks/>
          </p:cNvSpPr>
          <p:nvPr/>
        </p:nvSpPr>
        <p:spPr>
          <a:xfrm>
            <a:off x="8169" y="661734"/>
            <a:ext cx="4792337" cy="398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it-IT" sz="1400" b="1" dirty="0">
                <a:solidFill>
                  <a:schemeClr val="tx1"/>
                </a:solidFill>
              </a:rPr>
              <a:t>First policy </a:t>
            </a:r>
            <a:r>
              <a:rPr lang="it-IT" sz="1400" b="1" dirty="0" err="1">
                <a:solidFill>
                  <a:schemeClr val="tx1"/>
                </a:solidFill>
              </a:rPr>
              <a:t>factors</a:t>
            </a:r>
            <a:r>
              <a:rPr lang="it-IT" sz="1400" b="1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it-IT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it-IT" sz="1400" dirty="0">
                <a:solidFill>
                  <a:schemeClr val="tx1"/>
                </a:solidFill>
              </a:rPr>
              <a:t>  A = </a:t>
            </a:r>
            <a:r>
              <a:rPr lang="it-IT" sz="1400" dirty="0" err="1">
                <a:solidFill>
                  <a:schemeClr val="tx1"/>
                </a:solidFill>
              </a:rPr>
              <a:t>initialInterArrivalRate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it-IT" sz="1400" dirty="0">
                <a:solidFill>
                  <a:schemeClr val="tx1"/>
                </a:solidFill>
              </a:rPr>
              <a:t>	</a:t>
            </a:r>
            <a:r>
              <a:rPr lang="it-IT" sz="1400" dirty="0" err="1">
                <a:solidFill>
                  <a:schemeClr val="tx1"/>
                </a:solidFill>
              </a:rPr>
              <a:t>Exponential</a:t>
            </a:r>
            <a:r>
              <a:rPr lang="it-IT" sz="1400" b="1" dirty="0">
                <a:solidFill>
                  <a:schemeClr val="tx1"/>
                </a:solidFill>
              </a:rPr>
              <a:t>: [1/25, 1/30] </a:t>
            </a:r>
            <a:endParaRPr lang="it-IT" sz="1400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it-IT" sz="1400" dirty="0">
                <a:solidFill>
                  <a:schemeClr val="tx1"/>
                </a:solidFill>
              </a:rPr>
              <a:t>	</a:t>
            </a:r>
            <a:r>
              <a:rPr lang="it-IT" sz="1400" dirty="0" err="1">
                <a:solidFill>
                  <a:schemeClr val="tx1"/>
                </a:solidFill>
              </a:rPr>
              <a:t>Uniform</a:t>
            </a:r>
            <a:r>
              <a:rPr lang="it-IT" sz="1400" b="1" dirty="0">
                <a:solidFill>
                  <a:schemeClr val="tx1"/>
                </a:solidFill>
              </a:rPr>
              <a:t>: [1/20, 1/25]</a:t>
            </a: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it-IT" sz="1400" dirty="0">
                <a:solidFill>
                  <a:schemeClr val="tx1"/>
                </a:solidFill>
              </a:rPr>
              <a:t>  B = </a:t>
            </a:r>
            <a:r>
              <a:rPr lang="it-IT" sz="1400" dirty="0" err="1">
                <a:solidFill>
                  <a:schemeClr val="tx1"/>
                </a:solidFill>
              </a:rPr>
              <a:t>checkoutRate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b="1" dirty="0">
                <a:solidFill>
                  <a:schemeClr val="tx1"/>
                </a:solidFill>
              </a:rPr>
              <a:t>[1/25, 1/30]</a:t>
            </a: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it-IT" sz="1400" dirty="0">
                <a:solidFill>
                  <a:schemeClr val="tx1"/>
                </a:solidFill>
              </a:rPr>
              <a:t>  C = </a:t>
            </a:r>
            <a:r>
              <a:rPr lang="it-IT" sz="1400" dirty="0" err="1">
                <a:solidFill>
                  <a:schemeClr val="tx1"/>
                </a:solidFill>
              </a:rPr>
              <a:t>wrappingRate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b="1" dirty="0">
                <a:solidFill>
                  <a:schemeClr val="tx1"/>
                </a:solidFill>
              </a:rPr>
              <a:t>[1/35, 1/40]</a:t>
            </a: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it-IT" sz="1400" dirty="0">
                <a:solidFill>
                  <a:schemeClr val="tx1"/>
                </a:solidFill>
              </a:rPr>
              <a:t>  D = </a:t>
            </a:r>
            <a:r>
              <a:rPr lang="it-IT" sz="1400" dirty="0" err="1">
                <a:solidFill>
                  <a:schemeClr val="tx1"/>
                </a:solidFill>
              </a:rPr>
              <a:t>wrappingProbability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b="1" dirty="0">
                <a:solidFill>
                  <a:schemeClr val="tx1"/>
                </a:solidFill>
              </a:rPr>
              <a:t>[0.6, 0.8]</a:t>
            </a: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it-IT" sz="1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it-IT" sz="1400" b="1" dirty="0" err="1">
                <a:solidFill>
                  <a:schemeClr val="tx1"/>
                </a:solidFill>
              </a:rPr>
              <a:t>Relevant</a:t>
            </a:r>
            <a:r>
              <a:rPr lang="it-IT" sz="1400" b="1" dirty="0">
                <a:solidFill>
                  <a:schemeClr val="tx1"/>
                </a:solidFill>
              </a:rPr>
              <a:t> </a:t>
            </a:r>
            <a:r>
              <a:rPr lang="it-IT" sz="1400" b="1" dirty="0" err="1">
                <a:solidFill>
                  <a:schemeClr val="tx1"/>
                </a:solidFill>
              </a:rPr>
              <a:t>results</a:t>
            </a:r>
            <a:r>
              <a:rPr lang="it-IT" sz="1400" b="1" dirty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it-IT" sz="1400" dirty="0">
              <a:solidFill>
                <a:schemeClr val="tx1"/>
              </a:solidFill>
            </a:endParaRPr>
          </a:p>
          <a:p>
            <a:pPr marL="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most influencing factor on the response time is the wrapping probability [</a:t>
            </a:r>
            <a:r>
              <a:rPr lang="en-US" sz="1400" b="1" dirty="0">
                <a:solidFill>
                  <a:schemeClr val="tx1"/>
                </a:solidFill>
              </a:rPr>
              <a:t>exp: 42,72% uniform: 44,15%</a:t>
            </a:r>
            <a:r>
              <a:rPr lang="en-US" sz="1400" dirty="0">
                <a:solidFill>
                  <a:schemeClr val="tx1"/>
                </a:solidFill>
              </a:rPr>
              <a:t>].</a:t>
            </a:r>
          </a:p>
          <a:p>
            <a:pPr marL="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second most influencing factor is the checkout rate with [</a:t>
            </a:r>
            <a:r>
              <a:rPr lang="en-US" sz="1400" b="1" dirty="0">
                <a:solidFill>
                  <a:schemeClr val="tx1"/>
                </a:solidFill>
              </a:rPr>
              <a:t>exp:23.06% uniform: 21.50%].</a:t>
            </a:r>
          </a:p>
        </p:txBody>
      </p:sp>
      <p:sp>
        <p:nvSpPr>
          <p:cNvPr id="11" name="Google Shape;215;p33">
            <a:extLst>
              <a:ext uri="{FF2B5EF4-FFF2-40B4-BE49-F238E27FC236}">
                <a16:creationId xmlns:a16="http://schemas.microsoft.com/office/drawing/2014/main" id="{EEF7898A-8894-FF4B-AC5D-110ECFD46A51}"/>
              </a:ext>
            </a:extLst>
          </p:cNvPr>
          <p:cNvSpPr txBox="1">
            <a:spLocks/>
          </p:cNvSpPr>
          <p:nvPr/>
        </p:nvSpPr>
        <p:spPr>
          <a:xfrm>
            <a:off x="4640950" y="661859"/>
            <a:ext cx="4503050" cy="398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tx1"/>
                </a:solidFill>
              </a:rPr>
              <a:t>Second policy factors:</a:t>
            </a: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en-US" dirty="0">
                <a:solidFill>
                  <a:schemeClr val="tx1"/>
                </a:solidFill>
              </a:rPr>
              <a:t> A = checkout only tills </a:t>
            </a:r>
            <a:r>
              <a:rPr lang="en-US" b="1" dirty="0">
                <a:solidFill>
                  <a:schemeClr val="tx1"/>
                </a:solidFill>
              </a:rPr>
              <a:t>[4, 3] (over 6 total tills)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 B = </a:t>
            </a:r>
            <a:r>
              <a:rPr lang="en-US" dirty="0" err="1">
                <a:solidFill>
                  <a:schemeClr val="tx1"/>
                </a:solidFill>
              </a:rPr>
              <a:t>initialInterArrivalRate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Exponetial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b="1" dirty="0">
                <a:solidFill>
                  <a:schemeClr val="tx1"/>
                </a:solidFill>
              </a:rPr>
              <a:t> [1/25, 1/30]</a:t>
            </a:r>
            <a:r>
              <a:rPr lang="it-IT" sz="1400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it-IT" dirty="0">
                <a:solidFill>
                  <a:schemeClr val="tx1"/>
                </a:solidFill>
              </a:rPr>
              <a:t>	</a:t>
            </a:r>
            <a:r>
              <a:rPr lang="it-IT" sz="1400" dirty="0" err="1">
                <a:solidFill>
                  <a:schemeClr val="tx1"/>
                </a:solidFill>
              </a:rPr>
              <a:t>Uniform</a:t>
            </a:r>
            <a:r>
              <a:rPr lang="it-IT" sz="1400" b="1" dirty="0">
                <a:solidFill>
                  <a:schemeClr val="tx1"/>
                </a:solidFill>
              </a:rPr>
              <a:t>: [1/20, 1/25]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en-US" dirty="0">
                <a:solidFill>
                  <a:schemeClr val="tx1"/>
                </a:solidFill>
              </a:rPr>
              <a:t> C = </a:t>
            </a:r>
            <a:r>
              <a:rPr lang="en-US" dirty="0" err="1">
                <a:solidFill>
                  <a:schemeClr val="tx1"/>
                </a:solidFill>
              </a:rPr>
              <a:t>checkoutRate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[1/25, 1/30]</a:t>
            </a: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en-US" dirty="0">
                <a:solidFill>
                  <a:schemeClr val="tx1"/>
                </a:solidFill>
              </a:rPr>
              <a:t> D = </a:t>
            </a:r>
            <a:r>
              <a:rPr lang="en-US" dirty="0" err="1">
                <a:solidFill>
                  <a:schemeClr val="tx1"/>
                </a:solidFill>
              </a:rPr>
              <a:t>wrappingRate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[1/35, 1/40]</a:t>
            </a: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en-US" dirty="0">
                <a:solidFill>
                  <a:schemeClr val="tx1"/>
                </a:solidFill>
              </a:rPr>
              <a:t> E = </a:t>
            </a:r>
            <a:r>
              <a:rPr lang="en-US" dirty="0" err="1">
                <a:solidFill>
                  <a:schemeClr val="tx1"/>
                </a:solidFill>
              </a:rPr>
              <a:t>wrappingProbability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[0.6, 0.8]</a:t>
            </a: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b="1" dirty="0"/>
              <a:t>Relevant results:</a:t>
            </a:r>
            <a:r>
              <a:rPr lang="en-US" dirty="0"/>
              <a:t> 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/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The dominating factor is the wrapping probability with [</a:t>
            </a:r>
            <a:r>
              <a:rPr lang="en-US" b="1" dirty="0"/>
              <a:t>exp: 48,69%  uniform: 40.27%</a:t>
            </a:r>
            <a:r>
              <a:rPr lang="en-US" dirty="0"/>
              <a:t>]</a:t>
            </a:r>
            <a:r>
              <a:rPr lang="en-US" b="1" dirty="0"/>
              <a:t>.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The number of checkout only tills (A) has an influence </a:t>
            </a:r>
            <a:r>
              <a:rPr lang="en-US" b="1" dirty="0"/>
              <a:t>of 8.18% in the exponential </a:t>
            </a:r>
            <a:r>
              <a:rPr lang="en-US" dirty="0"/>
              <a:t>scenario and </a:t>
            </a:r>
            <a:r>
              <a:rPr lang="en-US" b="1" dirty="0"/>
              <a:t>9.42% in the Uniform </a:t>
            </a:r>
            <a:r>
              <a:rPr lang="en-US" dirty="0"/>
              <a:t>and its interplay with the wrapping probability is 3.78% for the exponential and 9.42% for the uniform distribution.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dirty="0"/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73EF578-499F-BC40-AFDB-CFCA7F8B7235}"/>
              </a:ext>
            </a:extLst>
          </p:cNvPr>
          <p:cNvCxnSpPr>
            <a:cxnSpLocks/>
          </p:cNvCxnSpPr>
          <p:nvPr/>
        </p:nvCxnSpPr>
        <p:spPr>
          <a:xfrm>
            <a:off x="4572000" y="793619"/>
            <a:ext cx="0" cy="3983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900" y="81608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500" dirty="0" err="1"/>
              <a:t>Fairness</a:t>
            </a:r>
            <a:r>
              <a:rPr lang="it-IT" sz="3500" dirty="0"/>
              <a:t> Analysis - Lorenz curve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AA5391-DCBE-4E9A-9E84-C2F5E57EF5E0}"/>
              </a:ext>
            </a:extLst>
          </p:cNvPr>
          <p:cNvSpPr txBox="1"/>
          <p:nvPr/>
        </p:nvSpPr>
        <p:spPr>
          <a:xfrm>
            <a:off x="146711" y="1687651"/>
            <a:ext cx="4585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Montserrat"/>
              </a:rPr>
              <a:t>Checkout </a:t>
            </a:r>
            <a:r>
              <a:rPr lang="it-IT" sz="1600" b="1" dirty="0" err="1">
                <a:latin typeface="Montserrat"/>
              </a:rPr>
              <a:t>fairness</a:t>
            </a:r>
            <a:r>
              <a:rPr lang="it-IT" sz="1600" b="1" dirty="0">
                <a:latin typeface="Montserrat"/>
              </a:rPr>
              <a:t>: </a:t>
            </a:r>
          </a:p>
          <a:p>
            <a:r>
              <a:rPr lang="en-US" sz="1600" dirty="0">
                <a:latin typeface="Montserrat"/>
              </a:rPr>
              <a:t>The policy 2 is fairer than the policy 1, since in the latter a customer which want only to checkout will also has to wait all the customers ahead of him that want also to gift-wrap their purchased goods</a:t>
            </a:r>
            <a:r>
              <a:rPr lang="en-US" sz="160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7D5B07-B31B-4282-9FBC-BD2903A9B4B5}"/>
              </a:ext>
            </a:extLst>
          </p:cNvPr>
          <p:cNvSpPr txBox="1"/>
          <p:nvPr/>
        </p:nvSpPr>
        <p:spPr>
          <a:xfrm>
            <a:off x="146711" y="333261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ontserrat"/>
              </a:rPr>
              <a:t>C</a:t>
            </a:r>
            <a:r>
              <a:rPr lang="it-IT" sz="1600" b="1" dirty="0" err="1">
                <a:latin typeface="Montserrat"/>
              </a:rPr>
              <a:t>heckout</a:t>
            </a:r>
            <a:r>
              <a:rPr lang="it-IT" sz="1600" b="1" dirty="0">
                <a:latin typeface="Montserrat"/>
              </a:rPr>
              <a:t> And Wrap </a:t>
            </a:r>
            <a:r>
              <a:rPr lang="it-IT" sz="1600" b="1" dirty="0" err="1">
                <a:latin typeface="Montserrat"/>
              </a:rPr>
              <a:t>fairness</a:t>
            </a:r>
            <a:r>
              <a:rPr lang="it-IT" sz="1600" b="1" dirty="0">
                <a:latin typeface="Montserrat"/>
              </a:rPr>
              <a:t>:</a:t>
            </a:r>
          </a:p>
          <a:p>
            <a:r>
              <a:rPr lang="en-US" sz="1600" dirty="0">
                <a:latin typeface="Montserrat"/>
              </a:rPr>
              <a:t>Very similar results for both policies have been obtained.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F5DB80-39F7-4791-9059-6632E7F06274}"/>
              </a:ext>
            </a:extLst>
          </p:cNvPr>
          <p:cNvSpPr txBox="1"/>
          <p:nvPr/>
        </p:nvSpPr>
        <p:spPr>
          <a:xfrm>
            <a:off x="96018" y="1126469"/>
            <a:ext cx="5277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Montserrat"/>
              </a:rPr>
              <a:t>To calculate the fairness the </a:t>
            </a:r>
            <a:r>
              <a:rPr lang="en-US" sz="1600" b="1" dirty="0">
                <a:effectLst/>
                <a:latin typeface="Montserrat"/>
              </a:rPr>
              <a:t>Gini coefficient</a:t>
            </a:r>
            <a:r>
              <a:rPr lang="en-US" sz="1600" dirty="0">
                <a:effectLst/>
                <a:latin typeface="Montserrat"/>
              </a:rPr>
              <a:t> has been used.</a:t>
            </a:r>
            <a:endParaRPr lang="it-IT" sz="1600" b="1" dirty="0">
              <a:latin typeface="Montserrat"/>
            </a:endParaRP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7B40BAB8-8978-4471-90B5-722B32C27FF5}"/>
              </a:ext>
            </a:extLst>
          </p:cNvPr>
          <p:cNvGraphicFramePr>
            <a:graphicFrameLocks/>
          </p:cNvGraphicFramePr>
          <p:nvPr/>
        </p:nvGraphicFramePr>
        <p:xfrm>
          <a:off x="5344384" y="654308"/>
          <a:ext cx="3652905" cy="2024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F2D745D-6475-41AE-86B0-B2524EA39299}"/>
              </a:ext>
            </a:extLst>
          </p:cNvPr>
          <p:cNvSpPr txBox="1"/>
          <p:nvPr/>
        </p:nvSpPr>
        <p:spPr>
          <a:xfrm>
            <a:off x="5692140" y="2463578"/>
            <a:ext cx="3886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N=6</a:t>
            </a:r>
            <a:endParaRPr lang="it-IT" sz="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594CDC-7EE3-43FB-9FD0-BB7F69BF68FE}"/>
              </a:ext>
            </a:extLst>
          </p:cNvPr>
          <p:cNvSpPr txBox="1"/>
          <p:nvPr/>
        </p:nvSpPr>
        <p:spPr>
          <a:xfrm>
            <a:off x="6540306" y="2464768"/>
            <a:ext cx="498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NC=</a:t>
            </a:r>
            <a:r>
              <a:rPr lang="it-IT" sz="800" dirty="0"/>
              <a:t>4</a:t>
            </a:r>
          </a:p>
          <a:p>
            <a:r>
              <a:rPr lang="it-IT" sz="800" dirty="0"/>
              <a:t>NW=2</a:t>
            </a:r>
            <a:endParaRPr lang="en-US" sz="8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6FD55E-2463-4A92-862E-67B35C1085AA}"/>
              </a:ext>
            </a:extLst>
          </p:cNvPr>
          <p:cNvSpPr txBox="1"/>
          <p:nvPr/>
        </p:nvSpPr>
        <p:spPr>
          <a:xfrm>
            <a:off x="7429048" y="2463578"/>
            <a:ext cx="500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NC=3</a:t>
            </a:r>
          </a:p>
          <a:p>
            <a:r>
              <a:rPr lang="en-US" sz="800" dirty="0"/>
              <a:t>NW=3</a:t>
            </a:r>
            <a:endParaRPr lang="it-IT" sz="8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641F926-9F8A-4A24-93C8-02279F72F243}"/>
              </a:ext>
            </a:extLst>
          </p:cNvPr>
          <p:cNvSpPr txBox="1"/>
          <p:nvPr/>
        </p:nvSpPr>
        <p:spPr>
          <a:xfrm>
            <a:off x="8345308" y="2463578"/>
            <a:ext cx="5012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NC=2</a:t>
            </a:r>
          </a:p>
          <a:p>
            <a:r>
              <a:rPr lang="en-US" sz="800" dirty="0"/>
              <a:t>NW=4</a:t>
            </a:r>
            <a:endParaRPr lang="it-IT" sz="800" dirty="0"/>
          </a:p>
        </p:txBody>
      </p: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22A7BCB2-B5BC-4A8E-B66D-307ADD029EAE}"/>
              </a:ext>
            </a:extLst>
          </p:cNvPr>
          <p:cNvGraphicFramePr>
            <a:graphicFrameLocks/>
          </p:cNvGraphicFramePr>
          <p:nvPr/>
        </p:nvGraphicFramePr>
        <p:xfrm>
          <a:off x="5537520" y="2726524"/>
          <a:ext cx="3530280" cy="1884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8A57C11-C541-48EE-9380-6A67189C3283}"/>
              </a:ext>
            </a:extLst>
          </p:cNvPr>
          <p:cNvSpPr txBox="1"/>
          <p:nvPr/>
        </p:nvSpPr>
        <p:spPr>
          <a:xfrm>
            <a:off x="5660934" y="4442125"/>
            <a:ext cx="3886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N=6</a:t>
            </a:r>
            <a:endParaRPr lang="it-IT" sz="8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58B0FC-FA2F-4810-80E4-D1574861ECE9}"/>
              </a:ext>
            </a:extLst>
          </p:cNvPr>
          <p:cNvSpPr txBox="1"/>
          <p:nvPr/>
        </p:nvSpPr>
        <p:spPr>
          <a:xfrm>
            <a:off x="6509100" y="4443315"/>
            <a:ext cx="498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NC=</a:t>
            </a:r>
            <a:r>
              <a:rPr lang="it-IT" sz="800" dirty="0"/>
              <a:t>4</a:t>
            </a:r>
          </a:p>
          <a:p>
            <a:r>
              <a:rPr lang="it-IT" sz="800" dirty="0"/>
              <a:t>NW=2</a:t>
            </a:r>
            <a:endParaRPr lang="en-US" sz="8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862D452-596F-4E9F-8836-BA48FA6215F4}"/>
              </a:ext>
            </a:extLst>
          </p:cNvPr>
          <p:cNvSpPr txBox="1"/>
          <p:nvPr/>
        </p:nvSpPr>
        <p:spPr>
          <a:xfrm>
            <a:off x="7397842" y="4442125"/>
            <a:ext cx="500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NC=3</a:t>
            </a:r>
          </a:p>
          <a:p>
            <a:r>
              <a:rPr lang="en-US" sz="800" dirty="0"/>
              <a:t>NW=3</a:t>
            </a:r>
            <a:endParaRPr lang="it-IT" sz="8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8B79D08-7525-4FB2-98BA-9F9D54077C2D}"/>
              </a:ext>
            </a:extLst>
          </p:cNvPr>
          <p:cNvSpPr txBox="1"/>
          <p:nvPr/>
        </p:nvSpPr>
        <p:spPr>
          <a:xfrm>
            <a:off x="8314102" y="4442125"/>
            <a:ext cx="5012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NC=2</a:t>
            </a:r>
          </a:p>
          <a:p>
            <a:r>
              <a:rPr lang="en-US" sz="800" dirty="0"/>
              <a:t>NW=4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2229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Graphic spid="12" grpId="0">
        <p:bldAsOne/>
      </p:bldGraphic>
      <p:bldP spid="13" grpId="0"/>
      <p:bldP spid="14" grpId="0"/>
      <p:bldP spid="15" grpId="0"/>
      <p:bldP spid="16" grpId="0"/>
      <p:bldGraphic spid="17" grpId="0">
        <p:bldAsOne/>
      </p:bldGraphic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1465</Words>
  <Application>Microsoft Office PowerPoint</Application>
  <PresentationFormat>Presentazione su schermo (16:9)</PresentationFormat>
  <Paragraphs>189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Fira Sans Extra Condensed Medium</vt:lpstr>
      <vt:lpstr>Montserrat</vt:lpstr>
      <vt:lpstr>Management Consulting Toolkit by Slidesgo</vt:lpstr>
      <vt:lpstr>The Christmas Shop</vt:lpstr>
      <vt:lpstr>Problem</vt:lpstr>
      <vt:lpstr>Assumptions</vt:lpstr>
      <vt:lpstr>Checkout rate </vt:lpstr>
      <vt:lpstr>Theoretical analysis  </vt:lpstr>
      <vt:lpstr>Implementation and Model Validation  </vt:lpstr>
      <vt:lpstr>Warm-up and simulation time</vt:lpstr>
      <vt:lpstr>Presentazione standard di PowerPoint</vt:lpstr>
      <vt:lpstr>Fairness Analysis - Lorenz curve</vt:lpstr>
      <vt:lpstr>Changing Wrapping Probability – Exponential Distribution</vt:lpstr>
      <vt:lpstr>Changing Wrapping Probability – Uniform Distribution</vt:lpstr>
      <vt:lpstr>Changing other factors</vt:lpstr>
      <vt:lpstr>A bigger shop: 12 Till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cp:lastModifiedBy>Riccardo Xefraj</cp:lastModifiedBy>
  <cp:revision>22</cp:revision>
  <dcterms:modified xsi:type="dcterms:W3CDTF">2021-07-24T22:42:14Z</dcterms:modified>
</cp:coreProperties>
</file>