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
  </p:notesMasterIdLst>
  <p:sldIdLst>
    <p:sldId id="258" r:id="rId2"/>
    <p:sldId id="259" r:id="rId3"/>
    <p:sldId id="260"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7193A"/>
    <a:srgbClr val="5C2163"/>
    <a:srgbClr val="2E3182"/>
    <a:srgbClr val="F14C79"/>
    <a:srgbClr val="00D9FB"/>
    <a:srgbClr val="2B469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68089" autoAdjust="0"/>
  </p:normalViewPr>
  <p:slideViewPr>
    <p:cSldViewPr snapToGrid="0">
      <p:cViewPr varScale="1">
        <p:scale>
          <a:sx n="49" d="100"/>
          <a:sy n="49" d="100"/>
        </p:scale>
        <p:origin x="1536"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20CEBEA-9561-412F-B155-267A26338EE2}" type="datetimeFigureOut">
              <a:rPr lang="en-US" smtClean="0"/>
              <a:t>1/7/2021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3A32B76-A7E4-43F7-AF55-408FD2ED4A79}" type="slidenum">
              <a:rPr lang="en-US" smtClean="0"/>
              <a:t>‹N›</a:t>
            </a:fld>
            <a:endParaRPr lang="en-US"/>
          </a:p>
        </p:txBody>
      </p:sp>
    </p:spTree>
    <p:extLst>
      <p:ext uri="{BB962C8B-B14F-4D97-AF65-F5344CB8AC3E}">
        <p14:creationId xmlns:p14="http://schemas.microsoft.com/office/powerpoint/2010/main" val="5284308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a:t>
            </a:r>
            <a:r>
              <a:rPr lang="en-US" dirty="0" err="1"/>
              <a:t>questo</a:t>
            </a:r>
            <a:r>
              <a:rPr lang="en-US" dirty="0"/>
              <a:t> </a:t>
            </a:r>
            <a:r>
              <a:rPr lang="en-US" dirty="0" err="1"/>
              <a:t>esempio</a:t>
            </a:r>
            <a:r>
              <a:rPr lang="en-US" dirty="0"/>
              <a:t> </a:t>
            </a:r>
            <a:r>
              <a:rPr lang="en-US" dirty="0" err="1"/>
              <a:t>vediamo</a:t>
            </a:r>
            <a:r>
              <a:rPr lang="en-US" dirty="0"/>
              <a:t> un bytecode </a:t>
            </a:r>
            <a:r>
              <a:rPr lang="en-US" dirty="0" err="1"/>
              <a:t>che</a:t>
            </a:r>
            <a:r>
              <a:rPr lang="en-US" dirty="0"/>
              <a:t> </a:t>
            </a:r>
            <a:r>
              <a:rPr lang="en-US" dirty="0" err="1"/>
              <a:t>inserisce</a:t>
            </a:r>
            <a:r>
              <a:rPr lang="en-US" dirty="0"/>
              <a:t> e </a:t>
            </a:r>
            <a:r>
              <a:rPr lang="en-US" dirty="0" err="1"/>
              <a:t>rimuove</a:t>
            </a:r>
            <a:r>
              <a:rPr lang="en-US" dirty="0"/>
              <a:t> </a:t>
            </a:r>
            <a:r>
              <a:rPr lang="en-US" dirty="0" err="1"/>
              <a:t>valori</a:t>
            </a:r>
            <a:r>
              <a:rPr lang="en-US" dirty="0"/>
              <a:t> </a:t>
            </a:r>
            <a:r>
              <a:rPr lang="en-US" dirty="0" err="1"/>
              <a:t>dallo</a:t>
            </a:r>
            <a:r>
              <a:rPr lang="en-US" dirty="0"/>
              <a:t> stack per </a:t>
            </a:r>
            <a:r>
              <a:rPr lang="en-US" dirty="0" err="1"/>
              <a:t>assegnarli</a:t>
            </a:r>
            <a:r>
              <a:rPr lang="en-US" dirty="0"/>
              <a:t> ad </a:t>
            </a:r>
            <a:r>
              <a:rPr lang="en-US" dirty="0" err="1"/>
              <a:t>alcune</a:t>
            </a:r>
            <a:r>
              <a:rPr lang="en-US" dirty="0"/>
              <a:t> </a:t>
            </a:r>
            <a:r>
              <a:rPr lang="en-US" dirty="0" err="1"/>
              <a:t>variabili</a:t>
            </a:r>
            <a:r>
              <a:rPr lang="en-US" dirty="0"/>
              <a:t> in </a:t>
            </a:r>
            <a:r>
              <a:rPr lang="en-US" dirty="0" err="1"/>
              <a:t>memoria</a:t>
            </a:r>
            <a:r>
              <a:rPr lang="en-US" dirty="0"/>
              <a:t>. </a:t>
            </a:r>
            <a:r>
              <a:rPr lang="en-US" dirty="0" err="1"/>
              <a:t>Supponiamo</a:t>
            </a:r>
            <a:r>
              <a:rPr lang="en-US" dirty="0"/>
              <a:t> di </a:t>
            </a:r>
            <a:r>
              <a:rPr lang="en-US" dirty="0" err="1"/>
              <a:t>avere</a:t>
            </a:r>
            <a:r>
              <a:rPr lang="en-US" dirty="0"/>
              <a:t> 3 </a:t>
            </a:r>
            <a:r>
              <a:rPr lang="en-US" dirty="0" err="1"/>
              <a:t>variabili</a:t>
            </a:r>
            <a:r>
              <a:rPr lang="en-US" dirty="0"/>
              <a:t> in </a:t>
            </a:r>
            <a:r>
              <a:rPr lang="en-US" dirty="0" err="1"/>
              <a:t>memoria</a:t>
            </a:r>
            <a:r>
              <a:rPr lang="en-US" dirty="0"/>
              <a:t> </a:t>
            </a:r>
            <a:r>
              <a:rPr lang="en-US" dirty="0" err="1"/>
              <a:t>x,y,z</a:t>
            </a:r>
            <a:r>
              <a:rPr lang="en-US" dirty="0"/>
              <a:t> le cui </a:t>
            </a:r>
            <a:r>
              <a:rPr lang="en-US" dirty="0" err="1"/>
              <a:t>locazioni</a:t>
            </a:r>
            <a:r>
              <a:rPr lang="en-US" dirty="0"/>
              <a:t> </a:t>
            </a:r>
            <a:r>
              <a:rPr lang="en-US" dirty="0" err="1"/>
              <a:t>sono</a:t>
            </a:r>
            <a:r>
              <a:rPr lang="en-US" dirty="0"/>
              <a:t> </a:t>
            </a:r>
            <a:r>
              <a:rPr lang="en-US" dirty="0" err="1"/>
              <a:t>rispettivamente</a:t>
            </a:r>
            <a:r>
              <a:rPr lang="en-US" dirty="0"/>
              <a:t> 0, 1, 2 e </a:t>
            </a:r>
            <a:r>
              <a:rPr lang="en-US" dirty="0" err="1"/>
              <a:t>supponiamo</a:t>
            </a:r>
            <a:r>
              <a:rPr lang="en-US" dirty="0"/>
              <a:t> </a:t>
            </a:r>
            <a:r>
              <a:rPr lang="en-US" dirty="0" err="1"/>
              <a:t>che</a:t>
            </a:r>
            <a:r>
              <a:rPr lang="en-US" dirty="0"/>
              <a:t> x </a:t>
            </a:r>
            <a:r>
              <a:rPr lang="en-US" dirty="0" err="1"/>
              <a:t>abbia</a:t>
            </a:r>
            <a:r>
              <a:rPr lang="en-US" dirty="0"/>
              <a:t> un </a:t>
            </a:r>
            <a:r>
              <a:rPr lang="en-US" dirty="0" err="1"/>
              <a:t>livello</a:t>
            </a:r>
            <a:r>
              <a:rPr lang="en-US" dirty="0"/>
              <a:t> di </a:t>
            </a:r>
            <a:r>
              <a:rPr lang="en-US" dirty="0" err="1"/>
              <a:t>sicurezza</a:t>
            </a:r>
            <a:r>
              <a:rPr lang="en-US" dirty="0"/>
              <a:t> alto, y basso e z alto. Dal transition system </a:t>
            </a:r>
            <a:r>
              <a:rPr lang="en-US" dirty="0" err="1"/>
              <a:t>sulla</a:t>
            </a:r>
            <a:r>
              <a:rPr lang="en-US" dirty="0"/>
              <a:t> </a:t>
            </a:r>
            <a:r>
              <a:rPr lang="en-US" dirty="0" err="1"/>
              <a:t>destra</a:t>
            </a:r>
            <a:r>
              <a:rPr lang="en-US" dirty="0"/>
              <a:t> </a:t>
            </a:r>
            <a:r>
              <a:rPr lang="en-US" dirty="0" err="1"/>
              <a:t>possiamo</a:t>
            </a:r>
            <a:r>
              <a:rPr lang="en-US" dirty="0"/>
              <a:t> </a:t>
            </a:r>
            <a:r>
              <a:rPr lang="en-US" dirty="0" err="1"/>
              <a:t>vedere</a:t>
            </a:r>
            <a:r>
              <a:rPr lang="en-US" dirty="0"/>
              <a:t> come tale bytecode </a:t>
            </a:r>
            <a:r>
              <a:rPr lang="en-US" dirty="0" err="1"/>
              <a:t>risulti</a:t>
            </a:r>
            <a:r>
              <a:rPr lang="en-US" dirty="0"/>
              <a:t> </a:t>
            </a:r>
            <a:r>
              <a:rPr lang="en-US" dirty="0" err="1"/>
              <a:t>insicuro</a:t>
            </a:r>
            <a:r>
              <a:rPr lang="en-US" dirty="0"/>
              <a:t>. </a:t>
            </a:r>
            <a:r>
              <a:rPr lang="en-US" dirty="0" err="1"/>
              <a:t>Infatti</a:t>
            </a:r>
            <a:r>
              <a:rPr lang="en-US" dirty="0"/>
              <a:t> </a:t>
            </a:r>
            <a:r>
              <a:rPr lang="en-US" dirty="0" err="1"/>
              <a:t>applicando</a:t>
            </a:r>
            <a:r>
              <a:rPr lang="en-US" dirty="0"/>
              <a:t> le </a:t>
            </a:r>
            <a:r>
              <a:rPr lang="en-US" dirty="0" err="1"/>
              <a:t>regole</a:t>
            </a:r>
            <a:r>
              <a:rPr lang="en-US" dirty="0"/>
              <a:t> </a:t>
            </a:r>
            <a:r>
              <a:rPr lang="en-US" dirty="0" err="1"/>
              <a:t>spiegate</a:t>
            </a:r>
            <a:r>
              <a:rPr lang="en-US" dirty="0"/>
              <a:t> in </a:t>
            </a:r>
            <a:r>
              <a:rPr lang="en-US" dirty="0" err="1"/>
              <a:t>precedenza</a:t>
            </a:r>
            <a:r>
              <a:rPr lang="en-US" dirty="0"/>
              <a:t> da Andrea per </a:t>
            </a:r>
            <a:r>
              <a:rPr lang="en-US" dirty="0" err="1"/>
              <a:t>passare</a:t>
            </a:r>
            <a:r>
              <a:rPr lang="en-US" dirty="0"/>
              <a:t> da uno </a:t>
            </a:r>
            <a:r>
              <a:rPr lang="en-US" dirty="0" err="1"/>
              <a:t>stato</a:t>
            </a:r>
            <a:r>
              <a:rPr lang="en-US" dirty="0"/>
              <a:t> a </a:t>
            </a:r>
            <a:r>
              <a:rPr lang="en-US" dirty="0" err="1"/>
              <a:t>quello</a:t>
            </a:r>
            <a:r>
              <a:rPr lang="en-US" dirty="0"/>
              <a:t> </a:t>
            </a:r>
            <a:r>
              <a:rPr lang="en-US" dirty="0" err="1"/>
              <a:t>successivo</a:t>
            </a:r>
            <a:r>
              <a:rPr lang="en-US" dirty="0"/>
              <a:t> e </a:t>
            </a:r>
            <a:r>
              <a:rPr lang="en-US" dirty="0" err="1"/>
              <a:t>partendo</a:t>
            </a:r>
            <a:r>
              <a:rPr lang="en-US" dirty="0"/>
              <a:t> da un environment con </a:t>
            </a:r>
            <a:r>
              <a:rPr lang="en-US" dirty="0" err="1"/>
              <a:t>livello</a:t>
            </a:r>
            <a:r>
              <a:rPr lang="en-US" dirty="0"/>
              <a:t> di </a:t>
            </a:r>
            <a:r>
              <a:rPr lang="en-US" dirty="0" err="1"/>
              <a:t>sicurezza</a:t>
            </a:r>
            <a:r>
              <a:rPr lang="en-US" dirty="0"/>
              <a:t> basso, </a:t>
            </a:r>
            <a:r>
              <a:rPr lang="en-US" dirty="0" err="1"/>
              <a:t>vediamo</a:t>
            </a:r>
            <a:r>
              <a:rPr lang="en-US" dirty="0"/>
              <a:t> </a:t>
            </a:r>
            <a:r>
              <a:rPr lang="en-US" dirty="0" err="1"/>
              <a:t>che</a:t>
            </a:r>
            <a:r>
              <a:rPr lang="en-US" dirty="0"/>
              <a:t> la prima push </a:t>
            </a:r>
            <a:r>
              <a:rPr lang="en-US" dirty="0" err="1"/>
              <a:t>inserisce</a:t>
            </a:r>
            <a:r>
              <a:rPr lang="en-US" dirty="0"/>
              <a:t> un </a:t>
            </a:r>
            <a:r>
              <a:rPr lang="en-US" dirty="0" err="1"/>
              <a:t>valore</a:t>
            </a:r>
            <a:r>
              <a:rPr lang="en-US" dirty="0"/>
              <a:t> basso </a:t>
            </a:r>
            <a:r>
              <a:rPr lang="en-US" dirty="0" err="1"/>
              <a:t>nello</a:t>
            </a:r>
            <a:r>
              <a:rPr lang="en-US" dirty="0"/>
              <a:t> stack, la load </a:t>
            </a:r>
            <a:r>
              <a:rPr lang="en-US" dirty="0" err="1"/>
              <a:t>carica</a:t>
            </a:r>
            <a:r>
              <a:rPr lang="en-US" dirty="0"/>
              <a:t> il </a:t>
            </a:r>
            <a:r>
              <a:rPr lang="en-US" dirty="0" err="1"/>
              <a:t>valore</a:t>
            </a:r>
            <a:r>
              <a:rPr lang="en-US" dirty="0"/>
              <a:t> </a:t>
            </a:r>
            <a:r>
              <a:rPr lang="en-US" dirty="0" err="1"/>
              <a:t>della</a:t>
            </a:r>
            <a:r>
              <a:rPr lang="en-US" dirty="0"/>
              <a:t> </a:t>
            </a:r>
            <a:r>
              <a:rPr lang="en-US" dirty="0" err="1"/>
              <a:t>variabile</a:t>
            </a:r>
            <a:r>
              <a:rPr lang="en-US" dirty="0"/>
              <a:t> </a:t>
            </a:r>
            <a:r>
              <a:rPr lang="en-US" dirty="0" err="1"/>
              <a:t>alta</a:t>
            </a:r>
            <a:r>
              <a:rPr lang="en-US" dirty="0"/>
              <a:t> x </a:t>
            </a:r>
            <a:r>
              <a:rPr lang="en-US" dirty="0" err="1"/>
              <a:t>perciò</a:t>
            </a:r>
            <a:r>
              <a:rPr lang="en-US" dirty="0"/>
              <a:t> </a:t>
            </a:r>
            <a:r>
              <a:rPr lang="en-US" dirty="0" err="1"/>
              <a:t>carica</a:t>
            </a:r>
            <a:r>
              <a:rPr lang="en-US" dirty="0"/>
              <a:t> un </a:t>
            </a:r>
            <a:r>
              <a:rPr lang="en-US" dirty="0" err="1"/>
              <a:t>valore</a:t>
            </a:r>
            <a:r>
              <a:rPr lang="en-US" dirty="0"/>
              <a:t> alto e la terza push </a:t>
            </a:r>
            <a:r>
              <a:rPr lang="en-US" dirty="0" err="1"/>
              <a:t>carica</a:t>
            </a:r>
            <a:r>
              <a:rPr lang="en-US" dirty="0"/>
              <a:t> un </a:t>
            </a:r>
            <a:r>
              <a:rPr lang="en-US" dirty="0" err="1"/>
              <a:t>valore</a:t>
            </a:r>
            <a:r>
              <a:rPr lang="en-US" dirty="0"/>
              <a:t> basso. </a:t>
            </a:r>
            <a:r>
              <a:rPr lang="en-US" dirty="0" err="1"/>
              <a:t>Successivamente</a:t>
            </a:r>
            <a:r>
              <a:rPr lang="en-US" dirty="0"/>
              <a:t> le due store </a:t>
            </a:r>
            <a:r>
              <a:rPr lang="en-US" dirty="0" err="1"/>
              <a:t>assegnano</a:t>
            </a:r>
            <a:r>
              <a:rPr lang="en-US" dirty="0"/>
              <a:t> </a:t>
            </a:r>
            <a:r>
              <a:rPr lang="en-US" dirty="0" err="1"/>
              <a:t>l’ultimo</a:t>
            </a:r>
            <a:r>
              <a:rPr lang="en-US" dirty="0"/>
              <a:t> </a:t>
            </a:r>
            <a:r>
              <a:rPr lang="en-US" dirty="0" err="1"/>
              <a:t>valore</a:t>
            </a:r>
            <a:r>
              <a:rPr lang="en-US" dirty="0"/>
              <a:t> basso in </a:t>
            </a:r>
            <a:r>
              <a:rPr lang="en-US" dirty="0" err="1"/>
              <a:t>cima</a:t>
            </a:r>
            <a:r>
              <a:rPr lang="en-US" dirty="0"/>
              <a:t> </a:t>
            </a:r>
            <a:r>
              <a:rPr lang="en-US" dirty="0" err="1"/>
              <a:t>allo</a:t>
            </a:r>
            <a:r>
              <a:rPr lang="en-US" dirty="0"/>
              <a:t> stack </a:t>
            </a:r>
            <a:r>
              <a:rPr lang="en-US" dirty="0" err="1"/>
              <a:t>alla</a:t>
            </a:r>
            <a:r>
              <a:rPr lang="en-US" dirty="0"/>
              <a:t> </a:t>
            </a:r>
            <a:r>
              <a:rPr lang="en-US" dirty="0" err="1"/>
              <a:t>variabile</a:t>
            </a:r>
            <a:r>
              <a:rPr lang="en-US" dirty="0"/>
              <a:t> z e il </a:t>
            </a:r>
            <a:r>
              <a:rPr lang="en-US" dirty="0" err="1"/>
              <a:t>seguente</a:t>
            </a:r>
            <a:r>
              <a:rPr lang="en-US" dirty="0"/>
              <a:t> </a:t>
            </a:r>
            <a:r>
              <a:rPr lang="en-US" dirty="0" err="1"/>
              <a:t>valore</a:t>
            </a:r>
            <a:r>
              <a:rPr lang="en-US" dirty="0"/>
              <a:t> alto </a:t>
            </a:r>
            <a:r>
              <a:rPr lang="en-US" dirty="0" err="1"/>
              <a:t>alla</a:t>
            </a:r>
            <a:r>
              <a:rPr lang="en-US" dirty="0"/>
              <a:t> </a:t>
            </a:r>
            <a:r>
              <a:rPr lang="en-US" dirty="0" err="1"/>
              <a:t>variabile</a:t>
            </a:r>
            <a:r>
              <a:rPr lang="en-US" dirty="0"/>
              <a:t> y. </a:t>
            </a:r>
            <a:r>
              <a:rPr lang="en-US" dirty="0" err="1"/>
              <a:t>Dopodichè</a:t>
            </a:r>
            <a:r>
              <a:rPr lang="en-US" dirty="0"/>
              <a:t> </a:t>
            </a:r>
            <a:r>
              <a:rPr lang="en-US" dirty="0" err="1"/>
              <a:t>viene</a:t>
            </a:r>
            <a:r>
              <a:rPr lang="en-US" dirty="0"/>
              <a:t> </a:t>
            </a:r>
            <a:r>
              <a:rPr lang="en-US" dirty="0" err="1"/>
              <a:t>eseguita</a:t>
            </a:r>
            <a:r>
              <a:rPr lang="en-US" dirty="0"/>
              <a:t> la pop </a:t>
            </a:r>
            <a:r>
              <a:rPr lang="en-US" dirty="0" err="1"/>
              <a:t>che</a:t>
            </a:r>
            <a:r>
              <a:rPr lang="en-US" dirty="0"/>
              <a:t> </a:t>
            </a:r>
            <a:r>
              <a:rPr lang="en-US" dirty="0" err="1"/>
              <a:t>svuota</a:t>
            </a:r>
            <a:r>
              <a:rPr lang="en-US" dirty="0"/>
              <a:t> lo stack. </a:t>
            </a:r>
            <a:r>
              <a:rPr lang="it-IT" sz="1200" kern="1200" dirty="0">
                <a:solidFill>
                  <a:schemeClr val="tx1"/>
                </a:solidFill>
                <a:effectLst/>
                <a:latin typeface="+mn-lt"/>
                <a:ea typeface="+mn-ea"/>
                <a:cs typeface="+mn-cs"/>
              </a:rPr>
              <a:t>Perciò siamo in presenza di un flusso insicuro di informazioni. Infatti alla terminazione la variabile Y, definita all’inizio con un livello di sicurezza basso, acquista un livello alto in quanto l’ordine di inserimento e rimozione dei dati in cima allo </a:t>
            </a:r>
            <a:r>
              <a:rPr lang="it-IT" sz="1200" kern="1200" dirty="0" err="1">
                <a:solidFill>
                  <a:schemeClr val="tx1"/>
                </a:solidFill>
                <a:effectLst/>
                <a:latin typeface="+mn-lt"/>
                <a:ea typeface="+mn-ea"/>
                <a:cs typeface="+mn-cs"/>
              </a:rPr>
              <a:t>stack</a:t>
            </a:r>
            <a:r>
              <a:rPr lang="it-IT" sz="1200" kern="1200" dirty="0">
                <a:solidFill>
                  <a:schemeClr val="tx1"/>
                </a:solidFill>
                <a:effectLst/>
                <a:latin typeface="+mn-lt"/>
                <a:ea typeface="+mn-ea"/>
                <a:cs typeface="+mn-cs"/>
              </a:rPr>
              <a:t> non avviene in modo sicuro.</a:t>
            </a:r>
          </a:p>
          <a:p>
            <a:endParaRPr lang="en-US" dirty="0"/>
          </a:p>
        </p:txBody>
      </p:sp>
      <p:sp>
        <p:nvSpPr>
          <p:cNvPr id="4" name="Slide Number Placeholder 3"/>
          <p:cNvSpPr>
            <a:spLocks noGrp="1"/>
          </p:cNvSpPr>
          <p:nvPr>
            <p:ph type="sldNum" sz="quarter" idx="5"/>
          </p:nvPr>
        </p:nvSpPr>
        <p:spPr/>
        <p:txBody>
          <a:bodyPr/>
          <a:lstStyle/>
          <a:p>
            <a:fld id="{83A32B76-A7E4-43F7-AF55-408FD2ED4A79}" type="slidenum">
              <a:rPr lang="en-US" smtClean="0"/>
              <a:t>1</a:t>
            </a:fld>
            <a:endParaRPr lang="en-US"/>
          </a:p>
        </p:txBody>
      </p:sp>
    </p:spTree>
    <p:extLst>
      <p:ext uri="{BB962C8B-B14F-4D97-AF65-F5344CB8AC3E}">
        <p14:creationId xmlns:p14="http://schemas.microsoft.com/office/powerpoint/2010/main" val="35249906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Analizzandolo</a:t>
            </a:r>
            <a:r>
              <a:rPr lang="en-US" dirty="0"/>
              <a:t> con il model checker </a:t>
            </a:r>
            <a:r>
              <a:rPr lang="en-US" dirty="0" err="1"/>
              <a:t>NuSMV</a:t>
            </a:r>
            <a:r>
              <a:rPr lang="en-US" dirty="0"/>
              <a:t>, la formula </a:t>
            </a:r>
            <a:r>
              <a:rPr lang="en-US" dirty="0" err="1"/>
              <a:t>logica</a:t>
            </a:r>
            <a:r>
              <a:rPr lang="en-US" dirty="0"/>
              <a:t> </a:t>
            </a:r>
            <a:r>
              <a:rPr lang="en-US" dirty="0" err="1"/>
              <a:t>che</a:t>
            </a:r>
            <a:r>
              <a:rPr lang="en-US" dirty="0"/>
              <a:t> </a:t>
            </a:r>
            <a:r>
              <a:rPr lang="en-US" dirty="0" err="1"/>
              <a:t>abbiamo</a:t>
            </a:r>
            <a:r>
              <a:rPr lang="en-US" dirty="0"/>
              <a:t> </a:t>
            </a:r>
            <a:r>
              <a:rPr lang="en-US" dirty="0" err="1"/>
              <a:t>scritto</a:t>
            </a:r>
            <a:r>
              <a:rPr lang="en-US" dirty="0"/>
              <a:t> </a:t>
            </a:r>
            <a:r>
              <a:rPr lang="en-US" dirty="0" err="1"/>
              <a:t>nel</a:t>
            </a:r>
            <a:r>
              <a:rPr lang="en-US" dirty="0"/>
              <a:t> </a:t>
            </a:r>
            <a:r>
              <a:rPr lang="en-US" dirty="0" err="1"/>
              <a:t>modello</a:t>
            </a:r>
            <a:r>
              <a:rPr lang="en-US" dirty="0"/>
              <a:t> </a:t>
            </a:r>
            <a:r>
              <a:rPr lang="en-US" dirty="0" err="1"/>
              <a:t>risulta</a:t>
            </a:r>
            <a:r>
              <a:rPr lang="en-US" dirty="0"/>
              <a:t> falsa. In </a:t>
            </a:r>
            <a:r>
              <a:rPr lang="en-US" dirty="0" err="1"/>
              <a:t>questa</a:t>
            </a:r>
            <a:r>
              <a:rPr lang="en-US" dirty="0"/>
              <a:t> slide </a:t>
            </a:r>
            <a:r>
              <a:rPr lang="en-US" dirty="0" err="1"/>
              <a:t>vengono</a:t>
            </a:r>
            <a:r>
              <a:rPr lang="en-US" dirty="0"/>
              <a:t> </a:t>
            </a:r>
            <a:r>
              <a:rPr lang="en-US" dirty="0" err="1"/>
              <a:t>mostrati</a:t>
            </a:r>
            <a:r>
              <a:rPr lang="en-US" dirty="0"/>
              <a:t> </a:t>
            </a:r>
            <a:r>
              <a:rPr lang="en-US" dirty="0" err="1"/>
              <a:t>alcuni</a:t>
            </a:r>
            <a:r>
              <a:rPr lang="en-US" dirty="0"/>
              <a:t> screenshot </a:t>
            </a:r>
            <a:r>
              <a:rPr lang="en-US" dirty="0" err="1"/>
              <a:t>dell’esecuzione</a:t>
            </a:r>
            <a:r>
              <a:rPr lang="en-US" dirty="0"/>
              <a:t> del model checker senza fare </a:t>
            </a:r>
            <a:r>
              <a:rPr lang="en-US" dirty="0" err="1"/>
              <a:t>un’esecuzione</a:t>
            </a:r>
            <a:r>
              <a:rPr lang="en-US" dirty="0"/>
              <a:t> in </a:t>
            </a:r>
            <a:r>
              <a:rPr lang="en-US" dirty="0" err="1"/>
              <a:t>diretta</a:t>
            </a:r>
            <a:r>
              <a:rPr lang="en-US" dirty="0"/>
              <a:t> </a:t>
            </a:r>
            <a:r>
              <a:rPr lang="en-US" dirty="0" err="1"/>
              <a:t>poichè</a:t>
            </a:r>
            <a:r>
              <a:rPr lang="en-US" dirty="0"/>
              <a:t> il </a:t>
            </a:r>
            <a:r>
              <a:rPr lang="en-US" dirty="0" err="1"/>
              <a:t>mio</a:t>
            </a:r>
            <a:r>
              <a:rPr lang="en-US" dirty="0"/>
              <a:t> computer per 7 </a:t>
            </a:r>
            <a:r>
              <a:rPr lang="en-US" dirty="0" err="1"/>
              <a:t>istruzioni</a:t>
            </a:r>
            <a:r>
              <a:rPr lang="en-US" dirty="0"/>
              <a:t> </a:t>
            </a:r>
            <a:r>
              <a:rPr lang="en-US" dirty="0" err="1"/>
              <a:t>si</a:t>
            </a:r>
            <a:r>
              <a:rPr lang="en-US" dirty="0"/>
              <a:t> </a:t>
            </a:r>
            <a:r>
              <a:rPr lang="en-US" dirty="0" err="1"/>
              <a:t>blocca</a:t>
            </a:r>
            <a:r>
              <a:rPr lang="en-US" dirty="0"/>
              <a:t> </a:t>
            </a:r>
            <a:r>
              <a:rPr lang="en-US" dirty="0" err="1"/>
              <a:t>sul</a:t>
            </a:r>
            <a:r>
              <a:rPr lang="en-US" dirty="0"/>
              <a:t> </a:t>
            </a:r>
            <a:r>
              <a:rPr lang="en-US" dirty="0" err="1"/>
              <a:t>comando</a:t>
            </a:r>
            <a:r>
              <a:rPr lang="en-US" dirty="0"/>
              <a:t> go e non </a:t>
            </a:r>
            <a:r>
              <a:rPr lang="en-US" dirty="0" err="1"/>
              <a:t>riesce</a:t>
            </a:r>
            <a:r>
              <a:rPr lang="en-US" dirty="0"/>
              <a:t> a </a:t>
            </a:r>
            <a:r>
              <a:rPr lang="en-US" dirty="0" err="1"/>
              <a:t>inizializzare</a:t>
            </a:r>
            <a:r>
              <a:rPr lang="en-US" dirty="0"/>
              <a:t> la </a:t>
            </a:r>
            <a:r>
              <a:rPr lang="en-US" dirty="0" err="1"/>
              <a:t>simulazione</a:t>
            </a:r>
            <a:r>
              <a:rPr lang="en-US" dirty="0"/>
              <a:t>.</a:t>
            </a:r>
          </a:p>
          <a:p>
            <a:r>
              <a:rPr lang="en-US" dirty="0"/>
              <a:t>Nella </a:t>
            </a:r>
            <a:r>
              <a:rPr lang="en-US" dirty="0" err="1"/>
              <a:t>figura</a:t>
            </a:r>
            <a:r>
              <a:rPr lang="en-US" dirty="0"/>
              <a:t> di sinistra </a:t>
            </a:r>
            <a:r>
              <a:rPr lang="en-US" dirty="0" err="1"/>
              <a:t>si</a:t>
            </a:r>
            <a:r>
              <a:rPr lang="en-US" dirty="0"/>
              <a:t> </a:t>
            </a:r>
            <a:r>
              <a:rPr lang="en-US" dirty="0" err="1"/>
              <a:t>vede</a:t>
            </a:r>
            <a:r>
              <a:rPr lang="en-US" dirty="0"/>
              <a:t> lo </a:t>
            </a:r>
            <a:r>
              <a:rPr lang="en-US" dirty="0" err="1"/>
              <a:t>stato</a:t>
            </a:r>
            <a:r>
              <a:rPr lang="en-US" dirty="0"/>
              <a:t> </a:t>
            </a:r>
            <a:r>
              <a:rPr lang="en-US" dirty="0" err="1"/>
              <a:t>iniziale</a:t>
            </a:r>
            <a:r>
              <a:rPr lang="en-US" dirty="0"/>
              <a:t>, dove </a:t>
            </a:r>
            <a:r>
              <a:rPr lang="en-US" dirty="0" err="1"/>
              <a:t>c’è</a:t>
            </a:r>
            <a:r>
              <a:rPr lang="en-US" dirty="0"/>
              <a:t> il </a:t>
            </a:r>
            <a:r>
              <a:rPr lang="en-US" dirty="0" err="1"/>
              <a:t>codice</a:t>
            </a:r>
            <a:r>
              <a:rPr lang="en-US" dirty="0"/>
              <a:t>, le </a:t>
            </a:r>
            <a:r>
              <a:rPr lang="en-US" dirty="0" err="1"/>
              <a:t>variabili</a:t>
            </a:r>
            <a:r>
              <a:rPr lang="en-US" dirty="0"/>
              <a:t> in </a:t>
            </a:r>
            <a:r>
              <a:rPr lang="en-US" dirty="0" err="1"/>
              <a:t>memoria</a:t>
            </a:r>
            <a:r>
              <a:rPr lang="en-US" dirty="0"/>
              <a:t> </a:t>
            </a:r>
            <a:r>
              <a:rPr lang="en-US" dirty="0" err="1"/>
              <a:t>che</a:t>
            </a:r>
            <a:r>
              <a:rPr lang="en-US" dirty="0"/>
              <a:t> </a:t>
            </a:r>
            <a:r>
              <a:rPr lang="en-US" dirty="0" err="1"/>
              <a:t>sono</a:t>
            </a:r>
            <a:r>
              <a:rPr lang="en-US" dirty="0"/>
              <a:t> </a:t>
            </a:r>
            <a:r>
              <a:rPr lang="en-US" dirty="0" err="1"/>
              <a:t>inizializzate</a:t>
            </a:r>
            <a:r>
              <a:rPr lang="en-US" dirty="0"/>
              <a:t> con il </a:t>
            </a:r>
            <a:r>
              <a:rPr lang="en-US" dirty="0" err="1"/>
              <a:t>loro</a:t>
            </a:r>
            <a:r>
              <a:rPr lang="en-US" dirty="0"/>
              <a:t> </a:t>
            </a:r>
            <a:r>
              <a:rPr lang="en-US" dirty="0" err="1"/>
              <a:t>livello</a:t>
            </a:r>
            <a:r>
              <a:rPr lang="en-US" dirty="0"/>
              <a:t> di </a:t>
            </a:r>
            <a:r>
              <a:rPr lang="en-US" dirty="0" err="1"/>
              <a:t>sicurezza</a:t>
            </a:r>
            <a:r>
              <a:rPr lang="en-US" dirty="0"/>
              <a:t>, lo stack </a:t>
            </a:r>
            <a:r>
              <a:rPr lang="en-US" dirty="0" err="1"/>
              <a:t>che</a:t>
            </a:r>
            <a:r>
              <a:rPr lang="en-US" dirty="0"/>
              <a:t> </a:t>
            </a:r>
            <a:r>
              <a:rPr lang="en-US" dirty="0" err="1"/>
              <a:t>risulta</a:t>
            </a:r>
            <a:r>
              <a:rPr lang="en-US" dirty="0"/>
              <a:t> </a:t>
            </a:r>
            <a:r>
              <a:rPr lang="en-US" dirty="0" err="1"/>
              <a:t>vuoto</a:t>
            </a:r>
            <a:r>
              <a:rPr lang="en-US" dirty="0"/>
              <a:t> e </a:t>
            </a:r>
            <a:r>
              <a:rPr lang="en-US" dirty="0" err="1"/>
              <a:t>anche</a:t>
            </a:r>
            <a:r>
              <a:rPr lang="en-US" dirty="0"/>
              <a:t> </a:t>
            </a:r>
            <a:r>
              <a:rPr lang="en-US" dirty="0" err="1"/>
              <a:t>l’ipd</a:t>
            </a:r>
            <a:r>
              <a:rPr lang="en-US" dirty="0"/>
              <a:t> </a:t>
            </a:r>
            <a:r>
              <a:rPr lang="en-US" dirty="0" err="1"/>
              <a:t>anche</a:t>
            </a:r>
            <a:r>
              <a:rPr lang="en-US" dirty="0"/>
              <a:t> se in </a:t>
            </a:r>
            <a:r>
              <a:rPr lang="en-US" dirty="0" err="1"/>
              <a:t>questo</a:t>
            </a:r>
            <a:r>
              <a:rPr lang="en-US" dirty="0"/>
              <a:t> </a:t>
            </a:r>
            <a:r>
              <a:rPr lang="en-US" dirty="0" err="1"/>
              <a:t>esempio</a:t>
            </a:r>
            <a:r>
              <a:rPr lang="en-US" dirty="0"/>
              <a:t> non è </a:t>
            </a:r>
            <a:r>
              <a:rPr lang="en-US" dirty="0" err="1"/>
              <a:t>importante</a:t>
            </a:r>
            <a:r>
              <a:rPr lang="en-US" dirty="0"/>
              <a: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Successivamente</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nell’evoluzione</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degli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stati</a:t>
            </a:r>
            <a:r>
              <a:rPr lang="en-US" sz="1200" kern="1200" dirty="0">
                <a:solidFill>
                  <a:schemeClr val="tx1"/>
                </a:solidFill>
                <a:effectLst/>
                <a:latin typeface="+mn-lt"/>
                <a:ea typeface="+mn-ea"/>
                <a:cs typeface="+mn-cs"/>
              </a:rPr>
              <a:t> </a:t>
            </a:r>
            <a:r>
              <a:rPr lang="it-IT" sz="1200" kern="1200" dirty="0">
                <a:solidFill>
                  <a:schemeClr val="tx1"/>
                </a:solidFill>
                <a:effectLst/>
                <a:latin typeface="+mn-lt"/>
                <a:ea typeface="+mn-ea"/>
                <a:cs typeface="+mn-cs"/>
              </a:rPr>
              <a:t>per brevità vengono mostrate soltanto le variabili di cui si è modificato il valore. Vediamo che nello stato 1.2 viene inserito un valore basso nello </a:t>
            </a:r>
            <a:r>
              <a:rPr lang="it-IT" sz="1200" kern="1200" dirty="0" err="1">
                <a:solidFill>
                  <a:schemeClr val="tx1"/>
                </a:solidFill>
                <a:effectLst/>
                <a:latin typeface="+mn-lt"/>
                <a:ea typeface="+mn-ea"/>
                <a:cs typeface="+mn-cs"/>
              </a:rPr>
              <a:t>stack</a:t>
            </a:r>
            <a:r>
              <a:rPr lang="it-IT" sz="1200" kern="1200" dirty="0">
                <a:solidFill>
                  <a:schemeClr val="tx1"/>
                </a:solidFill>
                <a:effectLst/>
                <a:latin typeface="+mn-lt"/>
                <a:ea typeface="+mn-ea"/>
                <a:cs typeface="+mn-cs"/>
              </a:rPr>
              <a:t> e viene incrementato il contatore che punta in cima allo </a:t>
            </a:r>
            <a:r>
              <a:rPr lang="it-IT" sz="1200" kern="1200" dirty="0" err="1">
                <a:solidFill>
                  <a:schemeClr val="tx1"/>
                </a:solidFill>
                <a:effectLst/>
                <a:latin typeface="+mn-lt"/>
                <a:ea typeface="+mn-ea"/>
                <a:cs typeface="+mn-cs"/>
              </a:rPr>
              <a:t>stack</a:t>
            </a:r>
            <a:r>
              <a:rPr lang="it-IT" sz="1200" kern="1200" dirty="0">
                <a:solidFill>
                  <a:schemeClr val="tx1"/>
                </a:solidFill>
                <a:effectLst/>
                <a:latin typeface="+mn-lt"/>
                <a:ea typeface="+mn-ea"/>
                <a:cs typeface="+mn-cs"/>
              </a:rPr>
              <a:t> e così via fino ad arrivare allo stato 1.5 in cui con la store l’elemento in cima allo </a:t>
            </a:r>
            <a:r>
              <a:rPr lang="it-IT" sz="1200" kern="1200" dirty="0" err="1">
                <a:solidFill>
                  <a:schemeClr val="tx1"/>
                </a:solidFill>
                <a:effectLst/>
                <a:latin typeface="+mn-lt"/>
                <a:ea typeface="+mn-ea"/>
                <a:cs typeface="+mn-cs"/>
              </a:rPr>
              <a:t>stack</a:t>
            </a:r>
            <a:r>
              <a:rPr lang="it-IT" sz="1200" kern="1200" dirty="0">
                <a:solidFill>
                  <a:schemeClr val="tx1"/>
                </a:solidFill>
                <a:effectLst/>
                <a:latin typeface="+mn-lt"/>
                <a:ea typeface="+mn-ea"/>
                <a:cs typeface="+mn-cs"/>
              </a:rPr>
              <a:t> viene messo a </a:t>
            </a:r>
            <a:r>
              <a:rPr lang="it-IT" sz="1200" kern="1200" dirty="0" err="1">
                <a:solidFill>
                  <a:schemeClr val="tx1"/>
                </a:solidFill>
                <a:effectLst/>
                <a:latin typeface="+mn-lt"/>
                <a:ea typeface="+mn-ea"/>
                <a:cs typeface="+mn-cs"/>
              </a:rPr>
              <a:t>null</a:t>
            </a:r>
            <a:r>
              <a:rPr lang="it-IT" sz="1200" kern="1200" dirty="0">
                <a:solidFill>
                  <a:schemeClr val="tx1"/>
                </a:solidFill>
                <a:effectLst/>
                <a:latin typeface="+mn-lt"/>
                <a:ea typeface="+mn-ea"/>
                <a:cs typeface="+mn-cs"/>
              </a:rPr>
              <a:t>, la </a:t>
            </a:r>
            <a:r>
              <a:rPr lang="it-IT" sz="1200" kern="1200" dirty="0" err="1">
                <a:solidFill>
                  <a:schemeClr val="tx1"/>
                </a:solidFill>
                <a:effectLst/>
                <a:latin typeface="+mn-lt"/>
                <a:ea typeface="+mn-ea"/>
                <a:cs typeface="+mn-cs"/>
              </a:rPr>
              <a:t>varibaile</a:t>
            </a:r>
            <a:r>
              <a:rPr lang="it-IT" sz="1200" kern="1200" dirty="0">
                <a:solidFill>
                  <a:schemeClr val="tx1"/>
                </a:solidFill>
                <a:effectLst/>
                <a:latin typeface="+mn-lt"/>
                <a:ea typeface="+mn-ea"/>
                <a:cs typeface="+mn-cs"/>
              </a:rPr>
              <a:t> z assume valore basso e viene decrementato il puntatore alla cima dello </a:t>
            </a:r>
            <a:r>
              <a:rPr lang="it-IT" sz="1200" kern="1200" dirty="0" err="1">
                <a:solidFill>
                  <a:schemeClr val="tx1"/>
                </a:solidFill>
                <a:effectLst/>
                <a:latin typeface="+mn-lt"/>
                <a:ea typeface="+mn-ea"/>
                <a:cs typeface="+mn-cs"/>
              </a:rPr>
              <a:t>stack</a:t>
            </a:r>
            <a:r>
              <a:rPr lang="it-IT" sz="1200" kern="1200" dirty="0">
                <a:solidFill>
                  <a:schemeClr val="tx1"/>
                </a:solidFill>
                <a:effectLst/>
                <a:latin typeface="+mn-lt"/>
                <a:ea typeface="+mn-ea"/>
                <a:cs typeface="+mn-cs"/>
              </a:rPr>
              <a:t>. Allo stato 1.6 y invece assume valore alto. Come si può vedere nello stato finale i livelli di sicurezza di y e z sono invertiti violando il secure information flow.</a:t>
            </a:r>
          </a:p>
          <a:p>
            <a:endParaRPr lang="en-US" dirty="0"/>
          </a:p>
        </p:txBody>
      </p:sp>
      <p:sp>
        <p:nvSpPr>
          <p:cNvPr id="4" name="Slide Number Placeholder 3"/>
          <p:cNvSpPr>
            <a:spLocks noGrp="1"/>
          </p:cNvSpPr>
          <p:nvPr>
            <p:ph type="sldNum" sz="quarter" idx="5"/>
          </p:nvPr>
        </p:nvSpPr>
        <p:spPr/>
        <p:txBody>
          <a:bodyPr/>
          <a:lstStyle/>
          <a:p>
            <a:fld id="{83A32B76-A7E4-43F7-AF55-408FD2ED4A79}" type="slidenum">
              <a:rPr lang="en-US" smtClean="0"/>
              <a:t>2</a:t>
            </a:fld>
            <a:endParaRPr lang="en-US"/>
          </a:p>
        </p:txBody>
      </p:sp>
    </p:spTree>
    <p:extLst>
      <p:ext uri="{BB962C8B-B14F-4D97-AF65-F5344CB8AC3E}">
        <p14:creationId xmlns:p14="http://schemas.microsoft.com/office/powerpoint/2010/main" val="33606251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Infine</a:t>
            </a:r>
            <a:r>
              <a:rPr lang="en-US" dirty="0"/>
              <a:t> </a:t>
            </a:r>
            <a:r>
              <a:rPr lang="en-US" dirty="0" err="1"/>
              <a:t>vediamo</a:t>
            </a:r>
            <a:r>
              <a:rPr lang="en-US" dirty="0"/>
              <a:t> come </a:t>
            </a:r>
            <a:r>
              <a:rPr lang="en-US" dirty="0" err="1"/>
              <a:t>invertendo</a:t>
            </a:r>
            <a:r>
              <a:rPr lang="en-US" dirty="0"/>
              <a:t> le due store, il </a:t>
            </a:r>
            <a:r>
              <a:rPr lang="en-US" dirty="0" err="1"/>
              <a:t>byecode</a:t>
            </a:r>
            <a:r>
              <a:rPr lang="en-US" dirty="0"/>
              <a:t> </a:t>
            </a:r>
            <a:r>
              <a:rPr lang="en-US" dirty="0" err="1"/>
              <a:t>risulti</a:t>
            </a:r>
            <a:r>
              <a:rPr lang="en-US" dirty="0"/>
              <a:t> </a:t>
            </a:r>
            <a:r>
              <a:rPr lang="en-US" dirty="0" err="1"/>
              <a:t>sicuro</a:t>
            </a:r>
            <a:r>
              <a:rPr lang="en-US" dirty="0"/>
              <a:t> </a:t>
            </a:r>
            <a:r>
              <a:rPr lang="en-US" dirty="0" err="1"/>
              <a:t>poichè</a:t>
            </a:r>
            <a:r>
              <a:rPr lang="en-US" dirty="0"/>
              <a:t> y non </a:t>
            </a:r>
            <a:r>
              <a:rPr lang="en-US" dirty="0" err="1"/>
              <a:t>assumerà</a:t>
            </a:r>
            <a:r>
              <a:rPr lang="en-US" dirty="0"/>
              <a:t> </a:t>
            </a:r>
            <a:r>
              <a:rPr lang="en-US" dirty="0" err="1"/>
              <a:t>mai</a:t>
            </a:r>
            <a:r>
              <a:rPr lang="en-US" dirty="0"/>
              <a:t> un </a:t>
            </a:r>
            <a:r>
              <a:rPr lang="en-US" dirty="0" err="1"/>
              <a:t>valore</a:t>
            </a:r>
            <a:r>
              <a:rPr lang="en-US" dirty="0"/>
              <a:t> alto e come </a:t>
            </a:r>
            <a:r>
              <a:rPr lang="en-US" dirty="0" err="1"/>
              <a:t>si</a:t>
            </a:r>
            <a:r>
              <a:rPr lang="en-US" dirty="0"/>
              <a:t> evince </a:t>
            </a:r>
            <a:r>
              <a:rPr lang="en-US" dirty="0" err="1"/>
              <a:t>dallo</a:t>
            </a:r>
            <a:r>
              <a:rPr lang="en-US" dirty="0"/>
              <a:t> </a:t>
            </a:r>
            <a:r>
              <a:rPr lang="en-US" dirty="0" err="1"/>
              <a:t>stato</a:t>
            </a:r>
            <a:r>
              <a:rPr lang="en-US" dirty="0"/>
              <a:t> finale I </a:t>
            </a:r>
            <a:r>
              <a:rPr lang="en-US" dirty="0" err="1"/>
              <a:t>livelli</a:t>
            </a:r>
            <a:r>
              <a:rPr lang="en-US" dirty="0"/>
              <a:t> di </a:t>
            </a:r>
            <a:r>
              <a:rPr lang="en-US" dirty="0" err="1"/>
              <a:t>sicurezza</a:t>
            </a:r>
            <a:r>
              <a:rPr lang="en-US" dirty="0"/>
              <a:t> </a:t>
            </a:r>
            <a:r>
              <a:rPr lang="en-US" dirty="0" err="1"/>
              <a:t>delle</a:t>
            </a:r>
            <a:r>
              <a:rPr lang="en-US" dirty="0"/>
              <a:t> </a:t>
            </a:r>
            <a:r>
              <a:rPr lang="en-US" dirty="0" err="1"/>
              <a:t>variabili</a:t>
            </a:r>
            <a:r>
              <a:rPr lang="en-US" dirty="0"/>
              <a:t> in </a:t>
            </a:r>
            <a:r>
              <a:rPr lang="en-US" dirty="0" err="1"/>
              <a:t>memoria</a:t>
            </a:r>
            <a:r>
              <a:rPr lang="en-US" dirty="0"/>
              <a:t> </a:t>
            </a:r>
            <a:r>
              <a:rPr lang="en-US" dirty="0" err="1"/>
              <a:t>risultano</a:t>
            </a:r>
            <a:r>
              <a:rPr lang="en-US" dirty="0"/>
              <a:t> </a:t>
            </a:r>
            <a:r>
              <a:rPr lang="en-US" dirty="0" err="1"/>
              <a:t>invariati</a:t>
            </a:r>
            <a:r>
              <a:rPr lang="en-US" dirty="0"/>
              <a:t>.</a:t>
            </a:r>
          </a:p>
        </p:txBody>
      </p:sp>
      <p:sp>
        <p:nvSpPr>
          <p:cNvPr id="4" name="Slide Number Placeholder 3"/>
          <p:cNvSpPr>
            <a:spLocks noGrp="1"/>
          </p:cNvSpPr>
          <p:nvPr>
            <p:ph type="sldNum" sz="quarter" idx="5"/>
          </p:nvPr>
        </p:nvSpPr>
        <p:spPr/>
        <p:txBody>
          <a:bodyPr/>
          <a:lstStyle/>
          <a:p>
            <a:fld id="{83A32B76-A7E4-43F7-AF55-408FD2ED4A79}" type="slidenum">
              <a:rPr lang="en-US" smtClean="0"/>
              <a:t>3</a:t>
            </a:fld>
            <a:endParaRPr lang="en-US"/>
          </a:p>
        </p:txBody>
      </p:sp>
    </p:spTree>
    <p:extLst>
      <p:ext uri="{BB962C8B-B14F-4D97-AF65-F5344CB8AC3E}">
        <p14:creationId xmlns:p14="http://schemas.microsoft.com/office/powerpoint/2010/main" val="25178661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309498-3D3D-45DC-806D-0EE0F839CE7F}"/>
              </a:ext>
            </a:extLst>
          </p:cNvPr>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a:extLst>
              <a:ext uri="{FF2B5EF4-FFF2-40B4-BE49-F238E27FC236}">
                <a16:creationId xmlns:a16="http://schemas.microsoft.com/office/drawing/2014/main" id="{3DEB860E-35E7-4242-8436-6287F80F36B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6FF2289-EA79-4267-9088-CE29FE1B93F9}"/>
              </a:ext>
            </a:extLst>
          </p:cNvPr>
          <p:cNvSpPr>
            <a:spLocks noGrp="1"/>
          </p:cNvSpPr>
          <p:nvPr>
            <p:ph type="dt" sz="half" idx="10"/>
          </p:nvPr>
        </p:nvSpPr>
        <p:spPr/>
        <p:txBody>
          <a:bodyPr/>
          <a:lstStyle/>
          <a:p>
            <a:fld id="{33EFD240-F039-4337-B5FD-3E68A9461EE9}" type="datetimeFigureOut">
              <a:rPr lang="en-US" smtClean="0"/>
              <a:t>1/7/2021</a:t>
            </a:fld>
            <a:endParaRPr lang="en-US"/>
          </a:p>
        </p:txBody>
      </p:sp>
      <p:sp>
        <p:nvSpPr>
          <p:cNvPr id="5" name="Footer Placeholder 4">
            <a:extLst>
              <a:ext uri="{FF2B5EF4-FFF2-40B4-BE49-F238E27FC236}">
                <a16:creationId xmlns:a16="http://schemas.microsoft.com/office/drawing/2014/main" id="{34F446A4-72E4-4A24-B8CB-F04BAEC97F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1BFD46-185E-4857-8100-AB3A7804196D}"/>
              </a:ext>
            </a:extLst>
          </p:cNvPr>
          <p:cNvSpPr>
            <a:spLocks noGrp="1"/>
          </p:cNvSpPr>
          <p:nvPr>
            <p:ph type="sldNum" sz="quarter" idx="12"/>
          </p:nvPr>
        </p:nvSpPr>
        <p:spPr/>
        <p:txBody>
          <a:bodyPr/>
          <a:lstStyle/>
          <a:p>
            <a:fld id="{1F03A6C7-9C96-45EF-B679-9BFAB9A6C4ED}" type="slidenum">
              <a:rPr lang="en-US" smtClean="0"/>
              <a:t>‹N›</a:t>
            </a:fld>
            <a:endParaRPr lang="en-US"/>
          </a:p>
        </p:txBody>
      </p:sp>
    </p:spTree>
    <p:extLst>
      <p:ext uri="{BB962C8B-B14F-4D97-AF65-F5344CB8AC3E}">
        <p14:creationId xmlns:p14="http://schemas.microsoft.com/office/powerpoint/2010/main" val="38910081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49B92-9ABE-4105-8B8E-6B070DB386E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52149B1-716D-407D-8BA2-70487C2AEA7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D1D6D3A-C9C4-4B4A-8C5B-E8BCA8A20A67}"/>
              </a:ext>
            </a:extLst>
          </p:cNvPr>
          <p:cNvSpPr>
            <a:spLocks noGrp="1"/>
          </p:cNvSpPr>
          <p:nvPr>
            <p:ph type="dt" sz="half" idx="10"/>
          </p:nvPr>
        </p:nvSpPr>
        <p:spPr/>
        <p:txBody>
          <a:bodyPr/>
          <a:lstStyle/>
          <a:p>
            <a:fld id="{33EFD240-F039-4337-B5FD-3E68A9461EE9}" type="datetimeFigureOut">
              <a:rPr lang="en-US" smtClean="0"/>
              <a:t>1/7/2021</a:t>
            </a:fld>
            <a:endParaRPr lang="en-US"/>
          </a:p>
        </p:txBody>
      </p:sp>
      <p:sp>
        <p:nvSpPr>
          <p:cNvPr id="5" name="Footer Placeholder 4">
            <a:extLst>
              <a:ext uri="{FF2B5EF4-FFF2-40B4-BE49-F238E27FC236}">
                <a16:creationId xmlns:a16="http://schemas.microsoft.com/office/drawing/2014/main" id="{A65841E0-E618-428E-AA95-71074172A4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C7BDDA-A9EF-40E4-95CB-42D53DFEC54B}"/>
              </a:ext>
            </a:extLst>
          </p:cNvPr>
          <p:cNvSpPr>
            <a:spLocks noGrp="1"/>
          </p:cNvSpPr>
          <p:nvPr>
            <p:ph type="sldNum" sz="quarter" idx="12"/>
          </p:nvPr>
        </p:nvSpPr>
        <p:spPr/>
        <p:txBody>
          <a:bodyPr/>
          <a:lstStyle/>
          <a:p>
            <a:fld id="{1F03A6C7-9C96-45EF-B679-9BFAB9A6C4ED}" type="slidenum">
              <a:rPr lang="en-US" smtClean="0"/>
              <a:t>‹N›</a:t>
            </a:fld>
            <a:endParaRPr lang="en-US"/>
          </a:p>
        </p:txBody>
      </p:sp>
    </p:spTree>
    <p:extLst>
      <p:ext uri="{BB962C8B-B14F-4D97-AF65-F5344CB8AC3E}">
        <p14:creationId xmlns:p14="http://schemas.microsoft.com/office/powerpoint/2010/main" val="7258374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25AC94F-B3EF-4D99-9F41-E13C85E0BED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2512A55-8468-42FD-ABDE-CBA7D7FC306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9B324FB-D1D8-4E7D-85F9-D0ED4E5DF0E6}"/>
              </a:ext>
            </a:extLst>
          </p:cNvPr>
          <p:cNvSpPr>
            <a:spLocks noGrp="1"/>
          </p:cNvSpPr>
          <p:nvPr>
            <p:ph type="dt" sz="half" idx="10"/>
          </p:nvPr>
        </p:nvSpPr>
        <p:spPr/>
        <p:txBody>
          <a:bodyPr/>
          <a:lstStyle/>
          <a:p>
            <a:fld id="{33EFD240-F039-4337-B5FD-3E68A9461EE9}" type="datetimeFigureOut">
              <a:rPr lang="en-US" smtClean="0"/>
              <a:t>1/7/2021</a:t>
            </a:fld>
            <a:endParaRPr lang="en-US"/>
          </a:p>
        </p:txBody>
      </p:sp>
      <p:sp>
        <p:nvSpPr>
          <p:cNvPr id="5" name="Footer Placeholder 4">
            <a:extLst>
              <a:ext uri="{FF2B5EF4-FFF2-40B4-BE49-F238E27FC236}">
                <a16:creationId xmlns:a16="http://schemas.microsoft.com/office/drawing/2014/main" id="{3A59F1D8-D3E3-4449-BCD1-A10F2A7D7EE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F08C6E-D2FE-44B0-BA59-556D9BA3DFDD}"/>
              </a:ext>
            </a:extLst>
          </p:cNvPr>
          <p:cNvSpPr>
            <a:spLocks noGrp="1"/>
          </p:cNvSpPr>
          <p:nvPr>
            <p:ph type="sldNum" sz="quarter" idx="12"/>
          </p:nvPr>
        </p:nvSpPr>
        <p:spPr/>
        <p:txBody>
          <a:bodyPr/>
          <a:lstStyle/>
          <a:p>
            <a:fld id="{1F03A6C7-9C96-45EF-B679-9BFAB9A6C4ED}" type="slidenum">
              <a:rPr lang="en-US" smtClean="0"/>
              <a:t>‹N›</a:t>
            </a:fld>
            <a:endParaRPr lang="en-US"/>
          </a:p>
        </p:txBody>
      </p:sp>
    </p:spTree>
    <p:extLst>
      <p:ext uri="{BB962C8B-B14F-4D97-AF65-F5344CB8AC3E}">
        <p14:creationId xmlns:p14="http://schemas.microsoft.com/office/powerpoint/2010/main" val="16675745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64D1B63B-C4A6-4AC7-AACB-71B02CC550E2}"/>
              </a:ext>
            </a:extLst>
          </p:cNvPr>
          <p:cNvSpPr/>
          <p:nvPr userDrawn="1"/>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91628FA-FDC1-4995-8404-F438A76011BC}"/>
              </a:ext>
            </a:extLst>
          </p:cNvPr>
          <p:cNvSpPr>
            <a:spLocks noGrp="1"/>
          </p:cNvSpPr>
          <p:nvPr>
            <p:ph type="title" hasCustomPrompt="1"/>
          </p:nvPr>
        </p:nvSpPr>
        <p:spPr/>
        <p:txBody>
          <a:bodyPr/>
          <a:lstStyle>
            <a:lvl1pPr>
              <a:defRPr>
                <a:solidFill>
                  <a:schemeClr val="bg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2E9C52FF-3F35-487A-8E64-945744C5F463}"/>
              </a:ext>
            </a:extLst>
          </p:cNvPr>
          <p:cNvSpPr>
            <a:spLocks noGrp="1"/>
          </p:cNvSpPr>
          <p:nvPr>
            <p:ph idx="1"/>
          </p:nvPr>
        </p:nvSpPr>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C7D27BA2-EE15-4207-9670-1F8EE3EAAF84}"/>
              </a:ext>
            </a:extLst>
          </p:cNvPr>
          <p:cNvSpPr>
            <a:spLocks noGrp="1"/>
          </p:cNvSpPr>
          <p:nvPr>
            <p:ph type="dt" sz="half" idx="10"/>
          </p:nvPr>
        </p:nvSpPr>
        <p:spPr/>
        <p:txBody>
          <a:bodyPr/>
          <a:lstStyle/>
          <a:p>
            <a:fld id="{33EFD240-F039-4337-B5FD-3E68A9461EE9}" type="datetimeFigureOut">
              <a:rPr lang="en-US" smtClean="0"/>
              <a:t>1/7/2021</a:t>
            </a:fld>
            <a:endParaRPr lang="en-US"/>
          </a:p>
        </p:txBody>
      </p:sp>
      <p:sp>
        <p:nvSpPr>
          <p:cNvPr id="5" name="Footer Placeholder 4">
            <a:extLst>
              <a:ext uri="{FF2B5EF4-FFF2-40B4-BE49-F238E27FC236}">
                <a16:creationId xmlns:a16="http://schemas.microsoft.com/office/drawing/2014/main" id="{66F12A16-501E-45D6-98A5-86038D4B6C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C49B6B-B4A1-4C9E-9D7F-C19781341370}"/>
              </a:ext>
            </a:extLst>
          </p:cNvPr>
          <p:cNvSpPr>
            <a:spLocks noGrp="1"/>
          </p:cNvSpPr>
          <p:nvPr>
            <p:ph type="sldNum" sz="quarter" idx="12"/>
          </p:nvPr>
        </p:nvSpPr>
        <p:spPr/>
        <p:txBody>
          <a:bodyPr/>
          <a:lstStyle/>
          <a:p>
            <a:fld id="{1F03A6C7-9C96-45EF-B679-9BFAB9A6C4ED}" type="slidenum">
              <a:rPr lang="en-US" smtClean="0"/>
              <a:t>‹N›</a:t>
            </a:fld>
            <a:endParaRPr lang="en-US"/>
          </a:p>
        </p:txBody>
      </p:sp>
    </p:spTree>
    <p:extLst>
      <p:ext uri="{BB962C8B-B14F-4D97-AF65-F5344CB8AC3E}">
        <p14:creationId xmlns:p14="http://schemas.microsoft.com/office/powerpoint/2010/main" val="29773122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CAAC05-55F6-4B51-8617-B7C83E62BA3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AF4CB0C-6E09-4D56-8985-8ABBB3B1228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6F36BB8-DD3A-4E30-9836-8A07BFC0A03F}"/>
              </a:ext>
            </a:extLst>
          </p:cNvPr>
          <p:cNvSpPr>
            <a:spLocks noGrp="1"/>
          </p:cNvSpPr>
          <p:nvPr>
            <p:ph type="dt" sz="half" idx="10"/>
          </p:nvPr>
        </p:nvSpPr>
        <p:spPr/>
        <p:txBody>
          <a:bodyPr/>
          <a:lstStyle/>
          <a:p>
            <a:fld id="{33EFD240-F039-4337-B5FD-3E68A9461EE9}" type="datetimeFigureOut">
              <a:rPr lang="en-US" smtClean="0"/>
              <a:t>1/7/2021</a:t>
            </a:fld>
            <a:endParaRPr lang="en-US"/>
          </a:p>
        </p:txBody>
      </p:sp>
      <p:sp>
        <p:nvSpPr>
          <p:cNvPr id="5" name="Footer Placeholder 4">
            <a:extLst>
              <a:ext uri="{FF2B5EF4-FFF2-40B4-BE49-F238E27FC236}">
                <a16:creationId xmlns:a16="http://schemas.microsoft.com/office/drawing/2014/main" id="{041E7500-3D78-4C58-9C40-9657CC20E0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F0F7BEE-58B2-4DE8-AEA5-6D1AE5C8A9DC}"/>
              </a:ext>
            </a:extLst>
          </p:cNvPr>
          <p:cNvSpPr>
            <a:spLocks noGrp="1"/>
          </p:cNvSpPr>
          <p:nvPr>
            <p:ph type="sldNum" sz="quarter" idx="12"/>
          </p:nvPr>
        </p:nvSpPr>
        <p:spPr/>
        <p:txBody>
          <a:bodyPr/>
          <a:lstStyle/>
          <a:p>
            <a:fld id="{1F03A6C7-9C96-45EF-B679-9BFAB9A6C4ED}" type="slidenum">
              <a:rPr lang="en-US" smtClean="0"/>
              <a:t>‹N›</a:t>
            </a:fld>
            <a:endParaRPr lang="en-US"/>
          </a:p>
        </p:txBody>
      </p:sp>
    </p:spTree>
    <p:extLst>
      <p:ext uri="{BB962C8B-B14F-4D97-AF65-F5344CB8AC3E}">
        <p14:creationId xmlns:p14="http://schemas.microsoft.com/office/powerpoint/2010/main" val="28655225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FC0DD-29D3-4415-A1E5-CE2993488B5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8975AEE-4DB9-4C49-AD0F-861891FBAE8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F13B7B9-3B3E-4CC8-9FC7-20DFA072282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FC0F83F-E14B-47E4-938F-E77F3F84F7BF}"/>
              </a:ext>
            </a:extLst>
          </p:cNvPr>
          <p:cNvSpPr>
            <a:spLocks noGrp="1"/>
          </p:cNvSpPr>
          <p:nvPr>
            <p:ph type="dt" sz="half" idx="10"/>
          </p:nvPr>
        </p:nvSpPr>
        <p:spPr/>
        <p:txBody>
          <a:bodyPr/>
          <a:lstStyle/>
          <a:p>
            <a:fld id="{33EFD240-F039-4337-B5FD-3E68A9461EE9}" type="datetimeFigureOut">
              <a:rPr lang="en-US" smtClean="0"/>
              <a:t>1/7/2021</a:t>
            </a:fld>
            <a:endParaRPr lang="en-US"/>
          </a:p>
        </p:txBody>
      </p:sp>
      <p:sp>
        <p:nvSpPr>
          <p:cNvPr id="6" name="Footer Placeholder 5">
            <a:extLst>
              <a:ext uri="{FF2B5EF4-FFF2-40B4-BE49-F238E27FC236}">
                <a16:creationId xmlns:a16="http://schemas.microsoft.com/office/drawing/2014/main" id="{F046763E-1216-4916-8E8F-93C62868D9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06F9EF6-AB1D-40FB-B7D5-8BA0F0AEB59E}"/>
              </a:ext>
            </a:extLst>
          </p:cNvPr>
          <p:cNvSpPr>
            <a:spLocks noGrp="1"/>
          </p:cNvSpPr>
          <p:nvPr>
            <p:ph type="sldNum" sz="quarter" idx="12"/>
          </p:nvPr>
        </p:nvSpPr>
        <p:spPr/>
        <p:txBody>
          <a:bodyPr/>
          <a:lstStyle/>
          <a:p>
            <a:fld id="{1F03A6C7-9C96-45EF-B679-9BFAB9A6C4ED}" type="slidenum">
              <a:rPr lang="en-US" smtClean="0"/>
              <a:t>‹N›</a:t>
            </a:fld>
            <a:endParaRPr lang="en-US"/>
          </a:p>
        </p:txBody>
      </p:sp>
    </p:spTree>
    <p:extLst>
      <p:ext uri="{BB962C8B-B14F-4D97-AF65-F5344CB8AC3E}">
        <p14:creationId xmlns:p14="http://schemas.microsoft.com/office/powerpoint/2010/main" val="35474778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786C37-47A0-4975-9DFE-903C3B18A51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B2DED3F-6BE7-4E69-8DE9-5F72C97C323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5C709EA-B86D-4A42-A404-1ED0F290DCD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E3701B7-D7D9-4111-ADCE-181BE9E431A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F6D520E-6F6E-4F31-9041-C30518E2F13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1E6C88A-E581-49A0-A2E1-75AD3D0EDBA9}"/>
              </a:ext>
            </a:extLst>
          </p:cNvPr>
          <p:cNvSpPr>
            <a:spLocks noGrp="1"/>
          </p:cNvSpPr>
          <p:nvPr>
            <p:ph type="dt" sz="half" idx="10"/>
          </p:nvPr>
        </p:nvSpPr>
        <p:spPr/>
        <p:txBody>
          <a:bodyPr/>
          <a:lstStyle/>
          <a:p>
            <a:fld id="{33EFD240-F039-4337-B5FD-3E68A9461EE9}" type="datetimeFigureOut">
              <a:rPr lang="en-US" smtClean="0"/>
              <a:t>1/7/2021</a:t>
            </a:fld>
            <a:endParaRPr lang="en-US"/>
          </a:p>
        </p:txBody>
      </p:sp>
      <p:sp>
        <p:nvSpPr>
          <p:cNvPr id="8" name="Footer Placeholder 7">
            <a:extLst>
              <a:ext uri="{FF2B5EF4-FFF2-40B4-BE49-F238E27FC236}">
                <a16:creationId xmlns:a16="http://schemas.microsoft.com/office/drawing/2014/main" id="{D35BA8B2-FCA0-49E5-BD99-62D9B0565DE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E161F1B-52F8-4DC6-ABE4-391B67D0159A}"/>
              </a:ext>
            </a:extLst>
          </p:cNvPr>
          <p:cNvSpPr>
            <a:spLocks noGrp="1"/>
          </p:cNvSpPr>
          <p:nvPr>
            <p:ph type="sldNum" sz="quarter" idx="12"/>
          </p:nvPr>
        </p:nvSpPr>
        <p:spPr/>
        <p:txBody>
          <a:bodyPr/>
          <a:lstStyle/>
          <a:p>
            <a:fld id="{1F03A6C7-9C96-45EF-B679-9BFAB9A6C4ED}" type="slidenum">
              <a:rPr lang="en-US" smtClean="0"/>
              <a:t>‹N›</a:t>
            </a:fld>
            <a:endParaRPr lang="en-US"/>
          </a:p>
        </p:txBody>
      </p:sp>
    </p:spTree>
    <p:extLst>
      <p:ext uri="{BB962C8B-B14F-4D97-AF65-F5344CB8AC3E}">
        <p14:creationId xmlns:p14="http://schemas.microsoft.com/office/powerpoint/2010/main" val="39039392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03E9C0-6007-47D0-B915-E69F6CC5C63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37E28B1-2CCB-413F-8118-203DDF7C391D}"/>
              </a:ext>
            </a:extLst>
          </p:cNvPr>
          <p:cNvSpPr>
            <a:spLocks noGrp="1"/>
          </p:cNvSpPr>
          <p:nvPr>
            <p:ph type="dt" sz="half" idx="10"/>
          </p:nvPr>
        </p:nvSpPr>
        <p:spPr/>
        <p:txBody>
          <a:bodyPr/>
          <a:lstStyle/>
          <a:p>
            <a:fld id="{33EFD240-F039-4337-B5FD-3E68A9461EE9}" type="datetimeFigureOut">
              <a:rPr lang="en-US" smtClean="0"/>
              <a:t>1/7/2021</a:t>
            </a:fld>
            <a:endParaRPr lang="en-US"/>
          </a:p>
        </p:txBody>
      </p:sp>
      <p:sp>
        <p:nvSpPr>
          <p:cNvPr id="4" name="Footer Placeholder 3">
            <a:extLst>
              <a:ext uri="{FF2B5EF4-FFF2-40B4-BE49-F238E27FC236}">
                <a16:creationId xmlns:a16="http://schemas.microsoft.com/office/drawing/2014/main" id="{42200982-7A4C-4202-AF36-366E5356419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B8DC22F-25CD-4CF2-8F06-CC051A1C0954}"/>
              </a:ext>
            </a:extLst>
          </p:cNvPr>
          <p:cNvSpPr>
            <a:spLocks noGrp="1"/>
          </p:cNvSpPr>
          <p:nvPr>
            <p:ph type="sldNum" sz="quarter" idx="12"/>
          </p:nvPr>
        </p:nvSpPr>
        <p:spPr/>
        <p:txBody>
          <a:bodyPr/>
          <a:lstStyle/>
          <a:p>
            <a:fld id="{1F03A6C7-9C96-45EF-B679-9BFAB9A6C4ED}" type="slidenum">
              <a:rPr lang="en-US" smtClean="0"/>
              <a:t>‹N›</a:t>
            </a:fld>
            <a:endParaRPr lang="en-US"/>
          </a:p>
        </p:txBody>
      </p:sp>
    </p:spTree>
    <p:extLst>
      <p:ext uri="{BB962C8B-B14F-4D97-AF65-F5344CB8AC3E}">
        <p14:creationId xmlns:p14="http://schemas.microsoft.com/office/powerpoint/2010/main" val="28393547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EBB05817-B5D5-4209-B457-67075383A212}"/>
              </a:ext>
            </a:extLst>
          </p:cNvPr>
          <p:cNvSpPr/>
          <p:nvPr userDrawn="1"/>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3F7553DA-C503-42A1-B94C-92C2A204F1A6}"/>
              </a:ext>
            </a:extLst>
          </p:cNvPr>
          <p:cNvSpPr>
            <a:spLocks noGrp="1"/>
          </p:cNvSpPr>
          <p:nvPr>
            <p:ph type="dt" sz="half" idx="10"/>
          </p:nvPr>
        </p:nvSpPr>
        <p:spPr/>
        <p:txBody>
          <a:bodyPr/>
          <a:lstStyle/>
          <a:p>
            <a:fld id="{33EFD240-F039-4337-B5FD-3E68A9461EE9}" type="datetimeFigureOut">
              <a:rPr lang="en-US" smtClean="0"/>
              <a:t>1/7/2021</a:t>
            </a:fld>
            <a:endParaRPr lang="en-US"/>
          </a:p>
        </p:txBody>
      </p:sp>
      <p:sp>
        <p:nvSpPr>
          <p:cNvPr id="3" name="Footer Placeholder 2">
            <a:extLst>
              <a:ext uri="{FF2B5EF4-FFF2-40B4-BE49-F238E27FC236}">
                <a16:creationId xmlns:a16="http://schemas.microsoft.com/office/drawing/2014/main" id="{3609AB78-3C7D-4150-BCE1-ABA47C68B17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D69A985-734C-43C3-B49E-6E95B4C8EB0D}"/>
              </a:ext>
            </a:extLst>
          </p:cNvPr>
          <p:cNvSpPr>
            <a:spLocks noGrp="1"/>
          </p:cNvSpPr>
          <p:nvPr>
            <p:ph type="sldNum" sz="quarter" idx="12"/>
          </p:nvPr>
        </p:nvSpPr>
        <p:spPr/>
        <p:txBody>
          <a:bodyPr/>
          <a:lstStyle/>
          <a:p>
            <a:fld id="{1F03A6C7-9C96-45EF-B679-9BFAB9A6C4ED}" type="slidenum">
              <a:rPr lang="en-US" smtClean="0"/>
              <a:t>‹N›</a:t>
            </a:fld>
            <a:endParaRPr lang="en-US"/>
          </a:p>
        </p:txBody>
      </p:sp>
    </p:spTree>
    <p:extLst>
      <p:ext uri="{BB962C8B-B14F-4D97-AF65-F5344CB8AC3E}">
        <p14:creationId xmlns:p14="http://schemas.microsoft.com/office/powerpoint/2010/main" val="5759118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BB7C5D-5E95-4360-BC50-F194AC94011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03C0847-9AEC-47F2-9124-B1A93BFFE64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D8B57F4-2DBD-45FB-8BB5-6F04386E766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D65FA95-1C15-420D-A9E5-C3C70744341C}"/>
              </a:ext>
            </a:extLst>
          </p:cNvPr>
          <p:cNvSpPr>
            <a:spLocks noGrp="1"/>
          </p:cNvSpPr>
          <p:nvPr>
            <p:ph type="dt" sz="half" idx="10"/>
          </p:nvPr>
        </p:nvSpPr>
        <p:spPr/>
        <p:txBody>
          <a:bodyPr/>
          <a:lstStyle/>
          <a:p>
            <a:fld id="{33EFD240-F039-4337-B5FD-3E68A9461EE9}" type="datetimeFigureOut">
              <a:rPr lang="en-US" smtClean="0"/>
              <a:t>1/7/2021</a:t>
            </a:fld>
            <a:endParaRPr lang="en-US"/>
          </a:p>
        </p:txBody>
      </p:sp>
      <p:sp>
        <p:nvSpPr>
          <p:cNvPr id="6" name="Footer Placeholder 5">
            <a:extLst>
              <a:ext uri="{FF2B5EF4-FFF2-40B4-BE49-F238E27FC236}">
                <a16:creationId xmlns:a16="http://schemas.microsoft.com/office/drawing/2014/main" id="{38E15415-68BE-46C7-A478-4467A9F5ED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355C2CD-BF10-45AD-9B8F-1C53842BD468}"/>
              </a:ext>
            </a:extLst>
          </p:cNvPr>
          <p:cNvSpPr>
            <a:spLocks noGrp="1"/>
          </p:cNvSpPr>
          <p:nvPr>
            <p:ph type="sldNum" sz="quarter" idx="12"/>
          </p:nvPr>
        </p:nvSpPr>
        <p:spPr/>
        <p:txBody>
          <a:bodyPr/>
          <a:lstStyle/>
          <a:p>
            <a:fld id="{1F03A6C7-9C96-45EF-B679-9BFAB9A6C4ED}" type="slidenum">
              <a:rPr lang="en-US" smtClean="0"/>
              <a:t>‹N›</a:t>
            </a:fld>
            <a:endParaRPr lang="en-US"/>
          </a:p>
        </p:txBody>
      </p:sp>
    </p:spTree>
    <p:extLst>
      <p:ext uri="{BB962C8B-B14F-4D97-AF65-F5344CB8AC3E}">
        <p14:creationId xmlns:p14="http://schemas.microsoft.com/office/powerpoint/2010/main" val="38954779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B12153-5C86-43D6-A736-3107CD29860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391947F-753A-478A-9AA9-EB5C69C0A56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623DB23-6922-45DB-BB87-50DA5950AC9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BF7A753-83BD-480D-82B5-B0B18261BB2B}"/>
              </a:ext>
            </a:extLst>
          </p:cNvPr>
          <p:cNvSpPr>
            <a:spLocks noGrp="1"/>
          </p:cNvSpPr>
          <p:nvPr>
            <p:ph type="dt" sz="half" idx="10"/>
          </p:nvPr>
        </p:nvSpPr>
        <p:spPr/>
        <p:txBody>
          <a:bodyPr/>
          <a:lstStyle/>
          <a:p>
            <a:fld id="{33EFD240-F039-4337-B5FD-3E68A9461EE9}" type="datetimeFigureOut">
              <a:rPr lang="en-US" smtClean="0"/>
              <a:t>1/7/2021</a:t>
            </a:fld>
            <a:endParaRPr lang="en-US"/>
          </a:p>
        </p:txBody>
      </p:sp>
      <p:sp>
        <p:nvSpPr>
          <p:cNvPr id="6" name="Footer Placeholder 5">
            <a:extLst>
              <a:ext uri="{FF2B5EF4-FFF2-40B4-BE49-F238E27FC236}">
                <a16:creationId xmlns:a16="http://schemas.microsoft.com/office/drawing/2014/main" id="{2B4C45F4-5359-4717-97D1-8103442F6B0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BD9E352-E663-47B2-8D6E-8ECBC370FE84}"/>
              </a:ext>
            </a:extLst>
          </p:cNvPr>
          <p:cNvSpPr>
            <a:spLocks noGrp="1"/>
          </p:cNvSpPr>
          <p:nvPr>
            <p:ph type="sldNum" sz="quarter" idx="12"/>
          </p:nvPr>
        </p:nvSpPr>
        <p:spPr/>
        <p:txBody>
          <a:bodyPr/>
          <a:lstStyle/>
          <a:p>
            <a:fld id="{1F03A6C7-9C96-45EF-B679-9BFAB9A6C4ED}" type="slidenum">
              <a:rPr lang="en-US" smtClean="0"/>
              <a:t>‹N›</a:t>
            </a:fld>
            <a:endParaRPr lang="en-US"/>
          </a:p>
        </p:txBody>
      </p:sp>
    </p:spTree>
    <p:extLst>
      <p:ext uri="{BB962C8B-B14F-4D97-AF65-F5344CB8AC3E}">
        <p14:creationId xmlns:p14="http://schemas.microsoft.com/office/powerpoint/2010/main" val="6794304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9CBC4E8-B340-47A6-8625-A0E70AAD209B}"/>
              </a:ext>
            </a:extLst>
          </p:cNvPr>
          <p:cNvSpPr>
            <a:spLocks noGrp="1"/>
          </p:cNvSpPr>
          <p:nvPr>
            <p:ph type="title"/>
          </p:nvPr>
        </p:nvSpPr>
        <p:spPr>
          <a:xfrm>
            <a:off x="442913" y="365125"/>
            <a:ext cx="11306174" cy="625475"/>
          </a:xfrm>
          <a:prstGeom prst="rect">
            <a:avLst/>
          </a:prstGeom>
        </p:spPr>
        <p:txBody>
          <a:bodyPr vert="horz" lIns="0" tIns="0" rIns="0" bIns="0" rtlCol="0" anchor="t">
            <a:noAutofit/>
          </a:bodyPr>
          <a:lstStyle/>
          <a:p>
            <a:r>
              <a:rPr lang="en-US" dirty="0"/>
              <a:t>Click to edit Master title style</a:t>
            </a:r>
          </a:p>
        </p:txBody>
      </p:sp>
      <p:sp>
        <p:nvSpPr>
          <p:cNvPr id="3" name="Text Placeholder 2">
            <a:extLst>
              <a:ext uri="{FF2B5EF4-FFF2-40B4-BE49-F238E27FC236}">
                <a16:creationId xmlns:a16="http://schemas.microsoft.com/office/drawing/2014/main" id="{70F87994-A22D-436F-9DE1-D73FB2F9A230}"/>
              </a:ext>
            </a:extLst>
          </p:cNvPr>
          <p:cNvSpPr>
            <a:spLocks noGrp="1"/>
          </p:cNvSpPr>
          <p:nvPr>
            <p:ph type="body" idx="1"/>
          </p:nvPr>
        </p:nvSpPr>
        <p:spPr>
          <a:xfrm>
            <a:off x="442913" y="1825625"/>
            <a:ext cx="11306174" cy="4351338"/>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1E93AE11-B985-4463-B185-5130F1D9F33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3EFD240-F039-4337-B5FD-3E68A9461EE9}" type="datetimeFigureOut">
              <a:rPr lang="en-US" smtClean="0"/>
              <a:t>1/7/2021</a:t>
            </a:fld>
            <a:endParaRPr lang="en-US"/>
          </a:p>
        </p:txBody>
      </p:sp>
      <p:sp>
        <p:nvSpPr>
          <p:cNvPr id="5" name="Footer Placeholder 4">
            <a:extLst>
              <a:ext uri="{FF2B5EF4-FFF2-40B4-BE49-F238E27FC236}">
                <a16:creationId xmlns:a16="http://schemas.microsoft.com/office/drawing/2014/main" id="{920CC4FE-129B-4D44-AC4E-5FEADFC7378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9B79951-9F10-4580-A149-88C44DD7B3F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F03A6C7-9C96-45EF-B679-9BFAB9A6C4ED}" type="slidenum">
              <a:rPr lang="en-US" smtClean="0"/>
              <a:t>‹N›</a:t>
            </a:fld>
            <a:endParaRPr lang="en-US"/>
          </a:p>
        </p:txBody>
      </p:sp>
    </p:spTree>
    <p:extLst>
      <p:ext uri="{BB962C8B-B14F-4D97-AF65-F5344CB8AC3E}">
        <p14:creationId xmlns:p14="http://schemas.microsoft.com/office/powerpoint/2010/main" val="29594995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1" kern="1200">
          <a:solidFill>
            <a:schemeClr val="tx1"/>
          </a:solidFill>
          <a:latin typeface="+mj-lt"/>
          <a:ea typeface="+mj-ea"/>
          <a:cs typeface="Arabic Typesetting" panose="03020402040406030203" pitchFamily="66" charset="-78"/>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mj-lt"/>
          <a:ea typeface="+mn-ea"/>
          <a:cs typeface="Arabic Typesetting" panose="03020402040406030203" pitchFamily="66" charset="-78"/>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j-lt"/>
          <a:ea typeface="+mn-ea"/>
          <a:cs typeface="Arabic Typesetting" panose="03020402040406030203" pitchFamily="66" charset="-78"/>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j-lt"/>
          <a:ea typeface="+mn-ea"/>
          <a:cs typeface="Arabic Typesetting" panose="03020402040406030203" pitchFamily="66" charset="-78"/>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j-lt"/>
          <a:ea typeface="+mn-ea"/>
          <a:cs typeface="Arabic Typesetting" panose="03020402040406030203" pitchFamily="66" charset="-78"/>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j-lt"/>
          <a:ea typeface="+mn-ea"/>
          <a:cs typeface="Arabic Typesetting" panose="03020402040406030203" pitchFamily="66" charset="-78"/>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279" userDrawn="1">
          <p15:clr>
            <a:srgbClr val="F26B43"/>
          </p15:clr>
        </p15:guide>
        <p15:guide id="3" pos="7401"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Group 22">
            <a:extLst>
              <a:ext uri="{FF2B5EF4-FFF2-40B4-BE49-F238E27FC236}">
                <a16:creationId xmlns:a16="http://schemas.microsoft.com/office/drawing/2014/main" id="{F3B7B825-B60F-4785-B769-1A4DAD44A3F5}"/>
              </a:ext>
            </a:extLst>
          </p:cNvPr>
          <p:cNvGrpSpPr/>
          <p:nvPr/>
        </p:nvGrpSpPr>
        <p:grpSpPr>
          <a:xfrm flipH="1">
            <a:off x="0" y="0"/>
            <a:ext cx="12192005" cy="6858000"/>
            <a:chOff x="-1" y="0"/>
            <a:chExt cx="12192005" cy="6858000"/>
          </a:xfrm>
        </p:grpSpPr>
        <p:sp>
          <p:nvSpPr>
            <p:cNvPr id="18" name="Rectangle 17">
              <a:extLst>
                <a:ext uri="{FF2B5EF4-FFF2-40B4-BE49-F238E27FC236}">
                  <a16:creationId xmlns:a16="http://schemas.microsoft.com/office/drawing/2014/main" id="{5F099F77-6E5A-4E38-A3B8-98E11E329799}"/>
                </a:ext>
              </a:extLst>
            </p:cNvPr>
            <p:cNvSpPr/>
            <p:nvPr/>
          </p:nvSpPr>
          <p:spPr>
            <a:xfrm flipH="1">
              <a:off x="-1" y="0"/>
              <a:ext cx="12192000" cy="6858000"/>
            </a:xfrm>
            <a:prstGeom prst="rect">
              <a:avLst/>
            </a:prstGeom>
            <a:gradFill flip="none" rotWithShape="1">
              <a:gsLst>
                <a:gs pos="0">
                  <a:schemeClr val="accent1">
                    <a:alpha val="70000"/>
                  </a:schemeClr>
                </a:gs>
                <a:gs pos="91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AAB66486-E515-4712-B7D3-BEB5D1415F96}"/>
                </a:ext>
              </a:extLst>
            </p:cNvPr>
            <p:cNvSpPr/>
            <p:nvPr/>
          </p:nvSpPr>
          <p:spPr>
            <a:xfrm rot="16200000" flipH="1">
              <a:off x="5803901" y="469901"/>
              <a:ext cx="6857999" cy="5918200"/>
            </a:xfrm>
            <a:prstGeom prst="rect">
              <a:avLst/>
            </a:prstGeom>
            <a:gradFill flip="none" rotWithShape="1">
              <a:gsLst>
                <a:gs pos="0">
                  <a:schemeClr val="accent4">
                    <a:alpha val="0"/>
                  </a:schemeClr>
                </a:gs>
                <a:gs pos="100000">
                  <a:schemeClr val="accent4">
                    <a:lumMod val="50000"/>
                    <a:alpha val="44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ight Triangle 21">
              <a:extLst>
                <a:ext uri="{FF2B5EF4-FFF2-40B4-BE49-F238E27FC236}">
                  <a16:creationId xmlns:a16="http://schemas.microsoft.com/office/drawing/2014/main" id="{76150C0F-A8B1-44F3-9BB1-1142F6FFC6F0}"/>
                </a:ext>
              </a:extLst>
            </p:cNvPr>
            <p:cNvSpPr/>
            <p:nvPr/>
          </p:nvSpPr>
          <p:spPr>
            <a:xfrm rot="16200000">
              <a:off x="7391403" y="2057399"/>
              <a:ext cx="5857875" cy="3743326"/>
            </a:xfrm>
            <a:prstGeom prst="rtTriangle">
              <a:avLst/>
            </a:prstGeom>
            <a:solidFill>
              <a:schemeClr val="accent2">
                <a:alpha val="2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&amp;</a:t>
              </a:r>
            </a:p>
          </p:txBody>
        </p:sp>
      </p:grpSp>
      <p:sp>
        <p:nvSpPr>
          <p:cNvPr id="2" name="Title 1">
            <a:extLst>
              <a:ext uri="{FF2B5EF4-FFF2-40B4-BE49-F238E27FC236}">
                <a16:creationId xmlns:a16="http://schemas.microsoft.com/office/drawing/2014/main" id="{5F54AE81-D47C-4B2B-B85B-F4F9A29ED121}"/>
              </a:ext>
            </a:extLst>
          </p:cNvPr>
          <p:cNvSpPr>
            <a:spLocks noGrp="1"/>
          </p:cNvSpPr>
          <p:nvPr>
            <p:ph type="title"/>
          </p:nvPr>
        </p:nvSpPr>
        <p:spPr>
          <a:xfrm>
            <a:off x="1417717" y="591597"/>
            <a:ext cx="9356566" cy="1424346"/>
          </a:xfrm>
        </p:spPr>
        <p:txBody>
          <a:bodyPr/>
          <a:lstStyle/>
          <a:p>
            <a:r>
              <a:rPr lang="en-US" sz="4800" dirty="0"/>
              <a:t>           ESEMPIO 2</a:t>
            </a:r>
          </a:p>
        </p:txBody>
      </p:sp>
      <p:grpSp>
        <p:nvGrpSpPr>
          <p:cNvPr id="11" name="Group 10">
            <a:extLst>
              <a:ext uri="{FF2B5EF4-FFF2-40B4-BE49-F238E27FC236}">
                <a16:creationId xmlns:a16="http://schemas.microsoft.com/office/drawing/2014/main" id="{076A926D-20E4-42C2-969B-F82A3012189F}"/>
              </a:ext>
            </a:extLst>
          </p:cNvPr>
          <p:cNvGrpSpPr/>
          <p:nvPr/>
        </p:nvGrpSpPr>
        <p:grpSpPr>
          <a:xfrm rot="10800000">
            <a:off x="7216877" y="5456232"/>
            <a:ext cx="3431460" cy="1"/>
            <a:chOff x="1523994" y="3509963"/>
            <a:chExt cx="16178965" cy="1"/>
          </a:xfrm>
        </p:grpSpPr>
        <p:cxnSp>
          <p:nvCxnSpPr>
            <p:cNvPr id="12" name="Straight Connector 11">
              <a:extLst>
                <a:ext uri="{FF2B5EF4-FFF2-40B4-BE49-F238E27FC236}">
                  <a16:creationId xmlns:a16="http://schemas.microsoft.com/office/drawing/2014/main" id="{07B710D0-391B-4E2F-8163-EB46CD0C5FDF}"/>
                </a:ext>
              </a:extLst>
            </p:cNvPr>
            <p:cNvCxnSpPr>
              <a:cxnSpLocks/>
            </p:cNvCxnSpPr>
            <p:nvPr/>
          </p:nvCxnSpPr>
          <p:spPr>
            <a:xfrm rot="10800000" flipH="1">
              <a:off x="2079810" y="3509963"/>
              <a:ext cx="15623149" cy="0"/>
            </a:xfrm>
            <a:prstGeom prst="line">
              <a:avLst/>
            </a:prstGeom>
            <a:ln cap="rnd">
              <a:solidFill>
                <a:schemeClr val="bg1"/>
              </a:solidFill>
              <a:round/>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C4ABA84D-FF32-46E4-AC43-397951EC9A70}"/>
                </a:ext>
              </a:extLst>
            </p:cNvPr>
            <p:cNvCxnSpPr>
              <a:cxnSpLocks/>
            </p:cNvCxnSpPr>
            <p:nvPr/>
          </p:nvCxnSpPr>
          <p:spPr>
            <a:xfrm>
              <a:off x="1523994" y="3509964"/>
              <a:ext cx="3127828" cy="0"/>
            </a:xfrm>
            <a:prstGeom prst="line">
              <a:avLst/>
            </a:prstGeom>
            <a:ln w="63500" cap="rnd">
              <a:solidFill>
                <a:schemeClr val="accent3"/>
              </a:solidFill>
              <a:round/>
            </a:ln>
          </p:spPr>
          <p:style>
            <a:lnRef idx="1">
              <a:schemeClr val="accent1"/>
            </a:lnRef>
            <a:fillRef idx="0">
              <a:schemeClr val="accent1"/>
            </a:fillRef>
            <a:effectRef idx="0">
              <a:schemeClr val="accent1"/>
            </a:effectRef>
            <a:fontRef idx="minor">
              <a:schemeClr val="tx1"/>
            </a:fontRef>
          </p:style>
        </p:cxnSp>
      </p:grpSp>
      <p:sp>
        <p:nvSpPr>
          <p:cNvPr id="7" name="Rettangolo 6">
            <a:extLst>
              <a:ext uri="{FF2B5EF4-FFF2-40B4-BE49-F238E27FC236}">
                <a16:creationId xmlns:a16="http://schemas.microsoft.com/office/drawing/2014/main" id="{4DB32DAC-C006-494A-B17F-20CE7A9D6193}"/>
              </a:ext>
            </a:extLst>
          </p:cNvPr>
          <p:cNvSpPr/>
          <p:nvPr/>
        </p:nvSpPr>
        <p:spPr>
          <a:xfrm>
            <a:off x="450622" y="1750929"/>
            <a:ext cx="9356566" cy="5262979"/>
          </a:xfrm>
          <a:prstGeom prst="rect">
            <a:avLst/>
          </a:prstGeom>
        </p:spPr>
        <p:txBody>
          <a:bodyPr wrap="square">
            <a:spAutoFit/>
          </a:bodyPr>
          <a:lstStyle/>
          <a:p>
            <a:r>
              <a:rPr lang="it-IT" sz="2800" dirty="0">
                <a:solidFill>
                  <a:schemeClr val="bg1"/>
                </a:solidFill>
              </a:rPr>
              <a:t>Bytecode:</a:t>
            </a:r>
          </a:p>
          <a:p>
            <a:r>
              <a:rPr lang="it-IT" sz="2800" dirty="0"/>
              <a:t>      </a:t>
            </a:r>
          </a:p>
          <a:p>
            <a:r>
              <a:rPr lang="it-IT" sz="2800" dirty="0"/>
              <a:t>         </a:t>
            </a:r>
            <a:r>
              <a:rPr lang="en-US" sz="2800" dirty="0">
                <a:solidFill>
                  <a:schemeClr val="bg1"/>
                </a:solidFill>
              </a:rPr>
              <a:t>push 0 </a:t>
            </a:r>
            <a:r>
              <a:rPr lang="it-IT" sz="2800" dirty="0">
                <a:solidFill>
                  <a:schemeClr val="bg1"/>
                </a:solidFill>
              </a:rPr>
              <a:t>               M(x)= High </a:t>
            </a:r>
          </a:p>
          <a:p>
            <a:r>
              <a:rPr lang="it-IT" sz="2800" dirty="0">
                <a:solidFill>
                  <a:schemeClr val="bg1"/>
                </a:solidFill>
              </a:rPr>
              <a:t>         </a:t>
            </a:r>
            <a:r>
              <a:rPr lang="en-US" sz="2800" dirty="0">
                <a:solidFill>
                  <a:schemeClr val="bg1"/>
                </a:solidFill>
              </a:rPr>
              <a:t>load x</a:t>
            </a:r>
            <a:r>
              <a:rPr lang="it-IT" sz="2800" dirty="0">
                <a:solidFill>
                  <a:schemeClr val="bg1"/>
                </a:solidFill>
              </a:rPr>
              <a:t>                 M(y)= Low</a:t>
            </a:r>
          </a:p>
          <a:p>
            <a:r>
              <a:rPr lang="it-IT" sz="2800" dirty="0">
                <a:solidFill>
                  <a:schemeClr val="bg1"/>
                </a:solidFill>
              </a:rPr>
              <a:t>         push 0                M(z)= High</a:t>
            </a:r>
          </a:p>
          <a:p>
            <a:r>
              <a:rPr lang="it-IT" sz="2800" dirty="0">
                <a:solidFill>
                  <a:schemeClr val="bg1"/>
                </a:solidFill>
              </a:rPr>
              <a:t>         </a:t>
            </a:r>
            <a:r>
              <a:rPr lang="en-US" sz="2800" dirty="0">
                <a:solidFill>
                  <a:schemeClr val="bg1"/>
                </a:solidFill>
              </a:rPr>
              <a:t>store z</a:t>
            </a:r>
            <a:endParaRPr lang="it-IT" sz="2800" dirty="0">
              <a:solidFill>
                <a:schemeClr val="bg1"/>
              </a:solidFill>
            </a:endParaRPr>
          </a:p>
          <a:p>
            <a:r>
              <a:rPr lang="en-US" sz="2800" dirty="0">
                <a:solidFill>
                  <a:schemeClr val="bg1"/>
                </a:solidFill>
              </a:rPr>
              <a:t>         store y</a:t>
            </a:r>
          </a:p>
          <a:p>
            <a:r>
              <a:rPr lang="en-US" sz="2800" dirty="0">
                <a:solidFill>
                  <a:schemeClr val="bg1"/>
                </a:solidFill>
              </a:rPr>
              <a:t>         pop</a:t>
            </a:r>
            <a:endParaRPr lang="it-IT" sz="2800" dirty="0">
              <a:solidFill>
                <a:schemeClr val="bg1"/>
              </a:solidFill>
            </a:endParaRPr>
          </a:p>
          <a:p>
            <a:r>
              <a:rPr lang="it-IT" sz="2800" dirty="0">
                <a:solidFill>
                  <a:schemeClr val="bg1"/>
                </a:solidFill>
              </a:rPr>
              <a:t>         halt</a:t>
            </a:r>
          </a:p>
          <a:p>
            <a:endParaRPr lang="it-IT" sz="2800" dirty="0">
              <a:solidFill>
                <a:schemeClr val="bg1"/>
              </a:solidFill>
            </a:endParaRPr>
          </a:p>
          <a:p>
            <a:r>
              <a:rPr lang="en-US" sz="2000" dirty="0">
                <a:solidFill>
                  <a:schemeClr val="bg1"/>
                </a:solidFill>
              </a:rPr>
              <a:t>-- specification AG state.memory[1] = lo  is false</a:t>
            </a:r>
            <a:endParaRPr lang="it-IT" sz="2000" dirty="0">
              <a:solidFill>
                <a:schemeClr val="bg1"/>
              </a:solidFill>
            </a:endParaRPr>
          </a:p>
          <a:p>
            <a:endParaRPr lang="it-IT" sz="2800" dirty="0">
              <a:solidFill>
                <a:schemeClr val="bg1"/>
              </a:solidFill>
            </a:endParaRPr>
          </a:p>
        </p:txBody>
      </p:sp>
      <p:pic>
        <p:nvPicPr>
          <p:cNvPr id="8" name="Immagine 7">
            <a:extLst>
              <a:ext uri="{FF2B5EF4-FFF2-40B4-BE49-F238E27FC236}">
                <a16:creationId xmlns:a16="http://schemas.microsoft.com/office/drawing/2014/main" id="{0A6B9088-4A01-4072-AFFD-B82514F25F62}"/>
              </a:ext>
            </a:extLst>
          </p:cNvPr>
          <p:cNvPicPr>
            <a:picLocks noChangeAspect="1"/>
          </p:cNvPicPr>
          <p:nvPr/>
        </p:nvPicPr>
        <p:blipFill rotWithShape="1">
          <a:blip r:embed="rId3"/>
          <a:srcRect l="43869" t="27162" r="43024" b="7830"/>
          <a:stretch/>
        </p:blipFill>
        <p:spPr>
          <a:xfrm>
            <a:off x="7872914" y="300024"/>
            <a:ext cx="2244266" cy="6257951"/>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8269352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Group 22">
            <a:extLst>
              <a:ext uri="{FF2B5EF4-FFF2-40B4-BE49-F238E27FC236}">
                <a16:creationId xmlns:a16="http://schemas.microsoft.com/office/drawing/2014/main" id="{F3B7B825-B60F-4785-B769-1A4DAD44A3F5}"/>
              </a:ext>
            </a:extLst>
          </p:cNvPr>
          <p:cNvGrpSpPr/>
          <p:nvPr/>
        </p:nvGrpSpPr>
        <p:grpSpPr>
          <a:xfrm flipH="1">
            <a:off x="0" y="0"/>
            <a:ext cx="12192005" cy="6858000"/>
            <a:chOff x="-1" y="0"/>
            <a:chExt cx="12192005" cy="6858000"/>
          </a:xfrm>
        </p:grpSpPr>
        <p:sp>
          <p:nvSpPr>
            <p:cNvPr id="18" name="Rectangle 17">
              <a:extLst>
                <a:ext uri="{FF2B5EF4-FFF2-40B4-BE49-F238E27FC236}">
                  <a16:creationId xmlns:a16="http://schemas.microsoft.com/office/drawing/2014/main" id="{5F099F77-6E5A-4E38-A3B8-98E11E329799}"/>
                </a:ext>
              </a:extLst>
            </p:cNvPr>
            <p:cNvSpPr/>
            <p:nvPr/>
          </p:nvSpPr>
          <p:spPr>
            <a:xfrm flipH="1">
              <a:off x="-1" y="0"/>
              <a:ext cx="12192000" cy="6858000"/>
            </a:xfrm>
            <a:prstGeom prst="rect">
              <a:avLst/>
            </a:prstGeom>
            <a:gradFill flip="none" rotWithShape="1">
              <a:gsLst>
                <a:gs pos="0">
                  <a:schemeClr val="accent1">
                    <a:alpha val="70000"/>
                  </a:schemeClr>
                </a:gs>
                <a:gs pos="91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AAB66486-E515-4712-B7D3-BEB5D1415F96}"/>
                </a:ext>
              </a:extLst>
            </p:cNvPr>
            <p:cNvSpPr/>
            <p:nvPr/>
          </p:nvSpPr>
          <p:spPr>
            <a:xfrm rot="16200000" flipH="1">
              <a:off x="5803901" y="469901"/>
              <a:ext cx="6857999" cy="5918200"/>
            </a:xfrm>
            <a:prstGeom prst="rect">
              <a:avLst/>
            </a:prstGeom>
            <a:gradFill flip="none" rotWithShape="1">
              <a:gsLst>
                <a:gs pos="0">
                  <a:schemeClr val="accent4">
                    <a:alpha val="0"/>
                  </a:schemeClr>
                </a:gs>
                <a:gs pos="100000">
                  <a:schemeClr val="accent4">
                    <a:lumMod val="50000"/>
                    <a:alpha val="44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ight Triangle 21">
              <a:extLst>
                <a:ext uri="{FF2B5EF4-FFF2-40B4-BE49-F238E27FC236}">
                  <a16:creationId xmlns:a16="http://schemas.microsoft.com/office/drawing/2014/main" id="{76150C0F-A8B1-44F3-9BB1-1142F6FFC6F0}"/>
                </a:ext>
              </a:extLst>
            </p:cNvPr>
            <p:cNvSpPr/>
            <p:nvPr/>
          </p:nvSpPr>
          <p:spPr>
            <a:xfrm rot="16200000">
              <a:off x="7391403" y="2057399"/>
              <a:ext cx="5857875" cy="3743326"/>
            </a:xfrm>
            <a:prstGeom prst="rtTriangle">
              <a:avLst/>
            </a:prstGeom>
            <a:solidFill>
              <a:schemeClr val="accent2">
                <a:alpha val="2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&amp;</a:t>
              </a:r>
            </a:p>
          </p:txBody>
        </p:sp>
      </p:grpSp>
      <p:grpSp>
        <p:nvGrpSpPr>
          <p:cNvPr id="11" name="Group 10">
            <a:extLst>
              <a:ext uri="{FF2B5EF4-FFF2-40B4-BE49-F238E27FC236}">
                <a16:creationId xmlns:a16="http://schemas.microsoft.com/office/drawing/2014/main" id="{076A926D-20E4-42C2-969B-F82A3012189F}"/>
              </a:ext>
            </a:extLst>
          </p:cNvPr>
          <p:cNvGrpSpPr/>
          <p:nvPr/>
        </p:nvGrpSpPr>
        <p:grpSpPr>
          <a:xfrm rot="10800000">
            <a:off x="7216877" y="5456232"/>
            <a:ext cx="3431460" cy="1"/>
            <a:chOff x="1523994" y="3509963"/>
            <a:chExt cx="16178965" cy="1"/>
          </a:xfrm>
        </p:grpSpPr>
        <p:cxnSp>
          <p:nvCxnSpPr>
            <p:cNvPr id="12" name="Straight Connector 11">
              <a:extLst>
                <a:ext uri="{FF2B5EF4-FFF2-40B4-BE49-F238E27FC236}">
                  <a16:creationId xmlns:a16="http://schemas.microsoft.com/office/drawing/2014/main" id="{07B710D0-391B-4E2F-8163-EB46CD0C5FDF}"/>
                </a:ext>
              </a:extLst>
            </p:cNvPr>
            <p:cNvCxnSpPr>
              <a:cxnSpLocks/>
            </p:cNvCxnSpPr>
            <p:nvPr/>
          </p:nvCxnSpPr>
          <p:spPr>
            <a:xfrm rot="10800000" flipH="1">
              <a:off x="2079810" y="3509963"/>
              <a:ext cx="15623149" cy="0"/>
            </a:xfrm>
            <a:prstGeom prst="line">
              <a:avLst/>
            </a:prstGeom>
            <a:ln cap="rnd">
              <a:solidFill>
                <a:schemeClr val="bg1"/>
              </a:solidFill>
              <a:round/>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C4ABA84D-FF32-46E4-AC43-397951EC9A70}"/>
                </a:ext>
              </a:extLst>
            </p:cNvPr>
            <p:cNvCxnSpPr>
              <a:cxnSpLocks/>
            </p:cNvCxnSpPr>
            <p:nvPr/>
          </p:nvCxnSpPr>
          <p:spPr>
            <a:xfrm>
              <a:off x="1523994" y="3509964"/>
              <a:ext cx="3127828" cy="0"/>
            </a:xfrm>
            <a:prstGeom prst="line">
              <a:avLst/>
            </a:prstGeom>
            <a:ln w="63500" cap="rnd">
              <a:solidFill>
                <a:schemeClr val="accent3"/>
              </a:solidFill>
              <a:round/>
            </a:ln>
          </p:spPr>
          <p:style>
            <a:lnRef idx="1">
              <a:schemeClr val="accent1"/>
            </a:lnRef>
            <a:fillRef idx="0">
              <a:schemeClr val="accent1"/>
            </a:fillRef>
            <a:effectRef idx="0">
              <a:schemeClr val="accent1"/>
            </a:effectRef>
            <a:fontRef idx="minor">
              <a:schemeClr val="tx1"/>
            </a:fontRef>
          </p:style>
        </p:cxnSp>
      </p:grpSp>
      <p:pic>
        <p:nvPicPr>
          <p:cNvPr id="6" name="Immagine 5" descr="Immagine che contiene testo&#10;&#10;Descrizione generata automaticamente">
            <a:extLst>
              <a:ext uri="{FF2B5EF4-FFF2-40B4-BE49-F238E27FC236}">
                <a16:creationId xmlns:a16="http://schemas.microsoft.com/office/drawing/2014/main" id="{71DD9370-2CBD-4858-8950-6767838C5B38}"/>
              </a:ext>
            </a:extLst>
          </p:cNvPr>
          <p:cNvPicPr>
            <a:picLocks noChangeAspect="1"/>
          </p:cNvPicPr>
          <p:nvPr/>
        </p:nvPicPr>
        <p:blipFill rotWithShape="1">
          <a:blip r:embed="rId3">
            <a:extLst>
              <a:ext uri="{28A0092B-C50C-407E-A947-70E740481C1C}">
                <a14:useLocalDpi xmlns:a14="http://schemas.microsoft.com/office/drawing/2010/main" val="0"/>
              </a:ext>
            </a:extLst>
          </a:blip>
          <a:srcRect l="1352" t="4678" r="77008" b="3936"/>
          <a:stretch/>
        </p:blipFill>
        <p:spPr>
          <a:xfrm>
            <a:off x="1761341" y="841522"/>
            <a:ext cx="2676904" cy="553137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9" name="CasellaDiTesto 8">
            <a:extLst>
              <a:ext uri="{FF2B5EF4-FFF2-40B4-BE49-F238E27FC236}">
                <a16:creationId xmlns:a16="http://schemas.microsoft.com/office/drawing/2014/main" id="{4EBF19DB-4386-4CFF-A6C4-520FD1DA84C4}"/>
              </a:ext>
            </a:extLst>
          </p:cNvPr>
          <p:cNvSpPr txBox="1"/>
          <p:nvPr/>
        </p:nvSpPr>
        <p:spPr>
          <a:xfrm>
            <a:off x="2336191" y="417217"/>
            <a:ext cx="1527204" cy="369332"/>
          </a:xfrm>
          <a:prstGeom prst="rect">
            <a:avLst/>
          </a:prstGeom>
          <a:noFill/>
        </p:spPr>
        <p:txBody>
          <a:bodyPr wrap="square" rtlCol="0">
            <a:spAutoFit/>
          </a:bodyPr>
          <a:lstStyle/>
          <a:p>
            <a:r>
              <a:rPr lang="it-IT" dirty="0">
                <a:solidFill>
                  <a:schemeClr val="bg1"/>
                </a:solidFill>
              </a:rPr>
              <a:t>Stato iniziale</a:t>
            </a:r>
          </a:p>
        </p:txBody>
      </p:sp>
      <p:pic>
        <p:nvPicPr>
          <p:cNvPr id="14" name="Immagine 13" descr="Immagine che contiene testo&#10;&#10;Descrizione generata automaticamente">
            <a:extLst>
              <a:ext uri="{FF2B5EF4-FFF2-40B4-BE49-F238E27FC236}">
                <a16:creationId xmlns:a16="http://schemas.microsoft.com/office/drawing/2014/main" id="{D90ED4B8-E84D-4C70-B91E-FE7DD13BF7EB}"/>
              </a:ext>
            </a:extLst>
          </p:cNvPr>
          <p:cNvPicPr>
            <a:picLocks noChangeAspect="1"/>
          </p:cNvPicPr>
          <p:nvPr/>
        </p:nvPicPr>
        <p:blipFill rotWithShape="1">
          <a:blip r:embed="rId4">
            <a:extLst>
              <a:ext uri="{28A0092B-C50C-407E-A947-70E740481C1C}">
                <a14:useLocalDpi xmlns:a14="http://schemas.microsoft.com/office/drawing/2010/main" val="0"/>
              </a:ext>
            </a:extLst>
          </a:blip>
          <a:srcRect l="1632" t="23996" r="80530" b="11384"/>
          <a:stretch/>
        </p:blipFill>
        <p:spPr>
          <a:xfrm>
            <a:off x="5350969" y="1352112"/>
            <a:ext cx="2320849" cy="451018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5" name="CasellaDiTesto 14">
            <a:extLst>
              <a:ext uri="{FF2B5EF4-FFF2-40B4-BE49-F238E27FC236}">
                <a16:creationId xmlns:a16="http://schemas.microsoft.com/office/drawing/2014/main" id="{E4C3265D-C2F7-4FF7-ACEE-78143A6121EC}"/>
              </a:ext>
            </a:extLst>
          </p:cNvPr>
          <p:cNvSpPr txBox="1"/>
          <p:nvPr/>
        </p:nvSpPr>
        <p:spPr>
          <a:xfrm>
            <a:off x="5232182" y="946045"/>
            <a:ext cx="2328571" cy="369332"/>
          </a:xfrm>
          <a:prstGeom prst="rect">
            <a:avLst/>
          </a:prstGeom>
          <a:noFill/>
        </p:spPr>
        <p:txBody>
          <a:bodyPr wrap="square" rtlCol="0">
            <a:spAutoFit/>
          </a:bodyPr>
          <a:lstStyle/>
          <a:p>
            <a:r>
              <a:rPr lang="it-IT" dirty="0">
                <a:solidFill>
                  <a:schemeClr val="bg1"/>
                </a:solidFill>
              </a:rPr>
              <a:t>Evoluzione degli stati</a:t>
            </a:r>
          </a:p>
        </p:txBody>
      </p:sp>
      <p:pic>
        <p:nvPicPr>
          <p:cNvPr id="21" name="Immagine 20" descr="Immagine che contiene testo&#10;&#10;Descrizione generata automaticamente">
            <a:extLst>
              <a:ext uri="{FF2B5EF4-FFF2-40B4-BE49-F238E27FC236}">
                <a16:creationId xmlns:a16="http://schemas.microsoft.com/office/drawing/2014/main" id="{80E542E5-FE84-462E-B244-A02EE938FEE0}"/>
              </a:ext>
            </a:extLst>
          </p:cNvPr>
          <p:cNvPicPr>
            <a:picLocks noChangeAspect="1"/>
          </p:cNvPicPr>
          <p:nvPr/>
        </p:nvPicPr>
        <p:blipFill rotWithShape="1">
          <a:blip r:embed="rId5">
            <a:extLst>
              <a:ext uri="{28A0092B-C50C-407E-A947-70E740481C1C}">
                <a14:useLocalDpi xmlns:a14="http://schemas.microsoft.com/office/drawing/2010/main" val="0"/>
              </a:ext>
            </a:extLst>
          </a:blip>
          <a:srcRect l="1786" t="7455" r="78044" b="948"/>
          <a:stretch/>
        </p:blipFill>
        <p:spPr>
          <a:xfrm>
            <a:off x="8492241" y="786549"/>
            <a:ext cx="2527856" cy="558634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24" name="CasellaDiTesto 23">
            <a:extLst>
              <a:ext uri="{FF2B5EF4-FFF2-40B4-BE49-F238E27FC236}">
                <a16:creationId xmlns:a16="http://schemas.microsoft.com/office/drawing/2014/main" id="{31102220-90C2-4355-8186-BCDC03CC0871}"/>
              </a:ext>
            </a:extLst>
          </p:cNvPr>
          <p:cNvSpPr txBox="1"/>
          <p:nvPr/>
        </p:nvSpPr>
        <p:spPr>
          <a:xfrm>
            <a:off x="8652583" y="380482"/>
            <a:ext cx="2207172" cy="378372"/>
          </a:xfrm>
          <a:prstGeom prst="rect">
            <a:avLst/>
          </a:prstGeom>
          <a:noFill/>
        </p:spPr>
        <p:txBody>
          <a:bodyPr wrap="square" rtlCol="0">
            <a:spAutoFit/>
          </a:bodyPr>
          <a:lstStyle/>
          <a:p>
            <a:pPr algn="ctr"/>
            <a:r>
              <a:rPr lang="it-IT" dirty="0">
                <a:solidFill>
                  <a:schemeClr val="bg1"/>
                </a:solidFill>
              </a:rPr>
              <a:t>Stato finale</a:t>
            </a:r>
          </a:p>
        </p:txBody>
      </p:sp>
      <p:cxnSp>
        <p:nvCxnSpPr>
          <p:cNvPr id="26" name="Connettore diritto 25">
            <a:extLst>
              <a:ext uri="{FF2B5EF4-FFF2-40B4-BE49-F238E27FC236}">
                <a16:creationId xmlns:a16="http://schemas.microsoft.com/office/drawing/2014/main" id="{90688B93-9779-4C17-8D10-B394202DA6E5}"/>
              </a:ext>
            </a:extLst>
          </p:cNvPr>
          <p:cNvCxnSpPr/>
          <p:nvPr/>
        </p:nvCxnSpPr>
        <p:spPr>
          <a:xfrm>
            <a:off x="1855304" y="4094922"/>
            <a:ext cx="2305879" cy="0"/>
          </a:xfrm>
          <a:prstGeom prst="line">
            <a:avLst/>
          </a:prstGeom>
          <a:ln>
            <a:solidFill>
              <a:srgbClr val="FFC000"/>
            </a:solidFill>
          </a:ln>
        </p:spPr>
        <p:style>
          <a:lnRef idx="1">
            <a:schemeClr val="dk1"/>
          </a:lnRef>
          <a:fillRef idx="0">
            <a:schemeClr val="dk1"/>
          </a:fillRef>
          <a:effectRef idx="0">
            <a:schemeClr val="dk1"/>
          </a:effectRef>
          <a:fontRef idx="minor">
            <a:schemeClr val="tx1"/>
          </a:fontRef>
        </p:style>
      </p:cxnSp>
      <p:cxnSp>
        <p:nvCxnSpPr>
          <p:cNvPr id="28" name="Connettore diritto 27">
            <a:extLst>
              <a:ext uri="{FF2B5EF4-FFF2-40B4-BE49-F238E27FC236}">
                <a16:creationId xmlns:a16="http://schemas.microsoft.com/office/drawing/2014/main" id="{9E5B1F4D-525B-437E-9268-B9BF801FC01C}"/>
              </a:ext>
            </a:extLst>
          </p:cNvPr>
          <p:cNvCxnSpPr/>
          <p:nvPr/>
        </p:nvCxnSpPr>
        <p:spPr>
          <a:xfrm>
            <a:off x="4161183" y="4108174"/>
            <a:ext cx="0" cy="397565"/>
          </a:xfrm>
          <a:prstGeom prst="line">
            <a:avLst/>
          </a:prstGeom>
          <a:ln cap="rnd">
            <a:solidFill>
              <a:srgbClr val="FFC000"/>
            </a:solidFill>
            <a:round/>
          </a:ln>
        </p:spPr>
        <p:style>
          <a:lnRef idx="1">
            <a:schemeClr val="accent1"/>
          </a:lnRef>
          <a:fillRef idx="0">
            <a:schemeClr val="accent1"/>
          </a:fillRef>
          <a:effectRef idx="0">
            <a:schemeClr val="accent1"/>
          </a:effectRef>
          <a:fontRef idx="minor">
            <a:schemeClr val="tx1"/>
          </a:fontRef>
        </p:style>
      </p:cxnSp>
      <p:cxnSp>
        <p:nvCxnSpPr>
          <p:cNvPr id="30" name="Connettore diritto 29">
            <a:extLst>
              <a:ext uri="{FF2B5EF4-FFF2-40B4-BE49-F238E27FC236}">
                <a16:creationId xmlns:a16="http://schemas.microsoft.com/office/drawing/2014/main" id="{7D1B3D13-6BD8-4A84-A2CB-CEDED931EB8F}"/>
              </a:ext>
            </a:extLst>
          </p:cNvPr>
          <p:cNvCxnSpPr/>
          <p:nvPr/>
        </p:nvCxnSpPr>
        <p:spPr>
          <a:xfrm flipH="1">
            <a:off x="1855304" y="4505739"/>
            <a:ext cx="2289520" cy="0"/>
          </a:xfrm>
          <a:prstGeom prst="line">
            <a:avLst/>
          </a:prstGeom>
          <a:ln cap="rnd">
            <a:solidFill>
              <a:srgbClr val="FFC000"/>
            </a:solidFill>
            <a:round/>
          </a:ln>
        </p:spPr>
        <p:style>
          <a:lnRef idx="1">
            <a:schemeClr val="accent1"/>
          </a:lnRef>
          <a:fillRef idx="0">
            <a:schemeClr val="accent1"/>
          </a:fillRef>
          <a:effectRef idx="0">
            <a:schemeClr val="accent1"/>
          </a:effectRef>
          <a:fontRef idx="minor">
            <a:schemeClr val="tx1"/>
          </a:fontRef>
        </p:style>
      </p:cxnSp>
      <p:cxnSp>
        <p:nvCxnSpPr>
          <p:cNvPr id="32" name="Connettore diritto 31">
            <a:extLst>
              <a:ext uri="{FF2B5EF4-FFF2-40B4-BE49-F238E27FC236}">
                <a16:creationId xmlns:a16="http://schemas.microsoft.com/office/drawing/2014/main" id="{32872D69-31D9-42EA-9057-A4C2C4F7AB68}"/>
              </a:ext>
            </a:extLst>
          </p:cNvPr>
          <p:cNvCxnSpPr/>
          <p:nvPr/>
        </p:nvCxnSpPr>
        <p:spPr>
          <a:xfrm>
            <a:off x="1855304" y="4108174"/>
            <a:ext cx="0" cy="397565"/>
          </a:xfrm>
          <a:prstGeom prst="line">
            <a:avLst/>
          </a:prstGeom>
          <a:ln cap="rnd">
            <a:solidFill>
              <a:srgbClr val="FFC000"/>
            </a:solidFill>
            <a:round/>
          </a:ln>
        </p:spPr>
        <p:style>
          <a:lnRef idx="1">
            <a:schemeClr val="accent1"/>
          </a:lnRef>
          <a:fillRef idx="0">
            <a:schemeClr val="accent1"/>
          </a:fillRef>
          <a:effectRef idx="0">
            <a:schemeClr val="accent1"/>
          </a:effectRef>
          <a:fontRef idx="minor">
            <a:schemeClr val="tx1"/>
          </a:fontRef>
        </p:style>
      </p:cxnSp>
      <p:cxnSp>
        <p:nvCxnSpPr>
          <p:cNvPr id="34" name="Connettore diritto 33">
            <a:extLst>
              <a:ext uri="{FF2B5EF4-FFF2-40B4-BE49-F238E27FC236}">
                <a16:creationId xmlns:a16="http://schemas.microsoft.com/office/drawing/2014/main" id="{80E11D5E-2120-4A25-A4FE-C2107AE4BCCD}"/>
              </a:ext>
            </a:extLst>
          </p:cNvPr>
          <p:cNvCxnSpPr/>
          <p:nvPr/>
        </p:nvCxnSpPr>
        <p:spPr>
          <a:xfrm>
            <a:off x="8553407" y="4028662"/>
            <a:ext cx="2094930" cy="0"/>
          </a:xfrm>
          <a:prstGeom prst="line">
            <a:avLst/>
          </a:prstGeom>
          <a:ln cap="rnd">
            <a:solidFill>
              <a:srgbClr val="FFC000"/>
            </a:solidFill>
            <a:round/>
          </a:ln>
        </p:spPr>
        <p:style>
          <a:lnRef idx="1">
            <a:schemeClr val="accent1"/>
          </a:lnRef>
          <a:fillRef idx="0">
            <a:schemeClr val="accent1"/>
          </a:fillRef>
          <a:effectRef idx="0">
            <a:schemeClr val="accent1"/>
          </a:effectRef>
          <a:fontRef idx="minor">
            <a:schemeClr val="tx1"/>
          </a:fontRef>
        </p:style>
      </p:cxnSp>
      <p:cxnSp>
        <p:nvCxnSpPr>
          <p:cNvPr id="40" name="Connettore diritto 39">
            <a:extLst>
              <a:ext uri="{FF2B5EF4-FFF2-40B4-BE49-F238E27FC236}">
                <a16:creationId xmlns:a16="http://schemas.microsoft.com/office/drawing/2014/main" id="{D5A96276-051C-41DC-BB4A-B074A1B26259}"/>
              </a:ext>
            </a:extLst>
          </p:cNvPr>
          <p:cNvCxnSpPr>
            <a:cxnSpLocks/>
          </p:cNvCxnSpPr>
          <p:nvPr/>
        </p:nvCxnSpPr>
        <p:spPr>
          <a:xfrm>
            <a:off x="10648337" y="4359966"/>
            <a:ext cx="0" cy="0"/>
          </a:xfrm>
          <a:prstGeom prst="line">
            <a:avLst/>
          </a:prstGeom>
          <a:ln cap="rnd">
            <a:solidFill>
              <a:srgbClr val="FFC000"/>
            </a:solidFill>
            <a:round/>
          </a:ln>
        </p:spPr>
        <p:style>
          <a:lnRef idx="1">
            <a:schemeClr val="accent1"/>
          </a:lnRef>
          <a:fillRef idx="0">
            <a:schemeClr val="accent1"/>
          </a:fillRef>
          <a:effectRef idx="0">
            <a:schemeClr val="accent1"/>
          </a:effectRef>
          <a:fontRef idx="minor">
            <a:schemeClr val="tx1"/>
          </a:fontRef>
        </p:style>
      </p:cxnSp>
      <p:cxnSp>
        <p:nvCxnSpPr>
          <p:cNvPr id="45" name="Connettore diritto 44">
            <a:extLst>
              <a:ext uri="{FF2B5EF4-FFF2-40B4-BE49-F238E27FC236}">
                <a16:creationId xmlns:a16="http://schemas.microsoft.com/office/drawing/2014/main" id="{9316BFB6-754D-4325-9AEB-67EEB175ABA0}"/>
              </a:ext>
            </a:extLst>
          </p:cNvPr>
          <p:cNvCxnSpPr/>
          <p:nvPr/>
        </p:nvCxnSpPr>
        <p:spPr>
          <a:xfrm>
            <a:off x="8553407" y="4465983"/>
            <a:ext cx="2094930" cy="0"/>
          </a:xfrm>
          <a:prstGeom prst="line">
            <a:avLst/>
          </a:prstGeom>
          <a:ln cap="rnd">
            <a:solidFill>
              <a:srgbClr val="FFC000"/>
            </a:solidFill>
            <a:round/>
          </a:ln>
        </p:spPr>
        <p:style>
          <a:lnRef idx="1">
            <a:schemeClr val="accent1"/>
          </a:lnRef>
          <a:fillRef idx="0">
            <a:schemeClr val="accent1"/>
          </a:fillRef>
          <a:effectRef idx="0">
            <a:schemeClr val="accent1"/>
          </a:effectRef>
          <a:fontRef idx="minor">
            <a:schemeClr val="tx1"/>
          </a:fontRef>
        </p:style>
      </p:cxnSp>
      <p:cxnSp>
        <p:nvCxnSpPr>
          <p:cNvPr id="47" name="Connettore diritto 46">
            <a:extLst>
              <a:ext uri="{FF2B5EF4-FFF2-40B4-BE49-F238E27FC236}">
                <a16:creationId xmlns:a16="http://schemas.microsoft.com/office/drawing/2014/main" id="{1FF79B37-7ACF-4A4C-9F46-F5D6D740A19D}"/>
              </a:ext>
            </a:extLst>
          </p:cNvPr>
          <p:cNvCxnSpPr/>
          <p:nvPr/>
        </p:nvCxnSpPr>
        <p:spPr>
          <a:xfrm>
            <a:off x="10648337" y="4015410"/>
            <a:ext cx="0" cy="463825"/>
          </a:xfrm>
          <a:prstGeom prst="line">
            <a:avLst/>
          </a:prstGeom>
          <a:ln>
            <a:solidFill>
              <a:srgbClr val="FFC000"/>
            </a:solidFill>
          </a:ln>
        </p:spPr>
        <p:style>
          <a:lnRef idx="1">
            <a:schemeClr val="dk1"/>
          </a:lnRef>
          <a:fillRef idx="0">
            <a:schemeClr val="dk1"/>
          </a:fillRef>
          <a:effectRef idx="0">
            <a:schemeClr val="dk1"/>
          </a:effectRef>
          <a:fontRef idx="minor">
            <a:schemeClr val="tx1"/>
          </a:fontRef>
        </p:style>
      </p:cxnSp>
      <p:cxnSp>
        <p:nvCxnSpPr>
          <p:cNvPr id="49" name="Connettore diritto 48">
            <a:extLst>
              <a:ext uri="{FF2B5EF4-FFF2-40B4-BE49-F238E27FC236}">
                <a16:creationId xmlns:a16="http://schemas.microsoft.com/office/drawing/2014/main" id="{719E3180-A94D-4FCF-B4B1-96213CDFD016}"/>
              </a:ext>
            </a:extLst>
          </p:cNvPr>
          <p:cNvCxnSpPr/>
          <p:nvPr/>
        </p:nvCxnSpPr>
        <p:spPr>
          <a:xfrm>
            <a:off x="8553407" y="4015410"/>
            <a:ext cx="0" cy="450573"/>
          </a:xfrm>
          <a:prstGeom prst="line">
            <a:avLst/>
          </a:prstGeom>
          <a:ln cap="rnd">
            <a:solidFill>
              <a:srgbClr val="FFC000"/>
            </a:solidFill>
            <a:roun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071093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Group 22">
            <a:extLst>
              <a:ext uri="{FF2B5EF4-FFF2-40B4-BE49-F238E27FC236}">
                <a16:creationId xmlns:a16="http://schemas.microsoft.com/office/drawing/2014/main" id="{F3B7B825-B60F-4785-B769-1A4DAD44A3F5}"/>
              </a:ext>
            </a:extLst>
          </p:cNvPr>
          <p:cNvGrpSpPr/>
          <p:nvPr/>
        </p:nvGrpSpPr>
        <p:grpSpPr>
          <a:xfrm flipH="1">
            <a:off x="0" y="-8452"/>
            <a:ext cx="12192005" cy="6858000"/>
            <a:chOff x="-1" y="0"/>
            <a:chExt cx="12192005" cy="6858000"/>
          </a:xfrm>
        </p:grpSpPr>
        <p:sp>
          <p:nvSpPr>
            <p:cNvPr id="18" name="Rectangle 17">
              <a:extLst>
                <a:ext uri="{FF2B5EF4-FFF2-40B4-BE49-F238E27FC236}">
                  <a16:creationId xmlns:a16="http://schemas.microsoft.com/office/drawing/2014/main" id="{5F099F77-6E5A-4E38-A3B8-98E11E329799}"/>
                </a:ext>
              </a:extLst>
            </p:cNvPr>
            <p:cNvSpPr/>
            <p:nvPr/>
          </p:nvSpPr>
          <p:spPr>
            <a:xfrm flipH="1">
              <a:off x="-1" y="0"/>
              <a:ext cx="12192000" cy="6858000"/>
            </a:xfrm>
            <a:prstGeom prst="rect">
              <a:avLst/>
            </a:prstGeom>
            <a:gradFill flip="none" rotWithShape="1">
              <a:gsLst>
                <a:gs pos="0">
                  <a:schemeClr val="accent1">
                    <a:alpha val="70000"/>
                  </a:schemeClr>
                </a:gs>
                <a:gs pos="91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AAB66486-E515-4712-B7D3-BEB5D1415F96}"/>
                </a:ext>
              </a:extLst>
            </p:cNvPr>
            <p:cNvSpPr/>
            <p:nvPr/>
          </p:nvSpPr>
          <p:spPr>
            <a:xfrm rot="16200000" flipH="1">
              <a:off x="5803901" y="469901"/>
              <a:ext cx="6857999" cy="5918200"/>
            </a:xfrm>
            <a:prstGeom prst="rect">
              <a:avLst/>
            </a:prstGeom>
            <a:gradFill flip="none" rotWithShape="1">
              <a:gsLst>
                <a:gs pos="0">
                  <a:schemeClr val="accent4">
                    <a:alpha val="0"/>
                  </a:schemeClr>
                </a:gs>
                <a:gs pos="100000">
                  <a:schemeClr val="accent4">
                    <a:lumMod val="50000"/>
                    <a:alpha val="44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ight Triangle 21">
              <a:extLst>
                <a:ext uri="{FF2B5EF4-FFF2-40B4-BE49-F238E27FC236}">
                  <a16:creationId xmlns:a16="http://schemas.microsoft.com/office/drawing/2014/main" id="{76150C0F-A8B1-44F3-9BB1-1142F6FFC6F0}"/>
                </a:ext>
              </a:extLst>
            </p:cNvPr>
            <p:cNvSpPr/>
            <p:nvPr/>
          </p:nvSpPr>
          <p:spPr>
            <a:xfrm rot="16200000">
              <a:off x="7391403" y="2057399"/>
              <a:ext cx="5857875" cy="3743326"/>
            </a:xfrm>
            <a:prstGeom prst="rtTriangle">
              <a:avLst/>
            </a:prstGeom>
            <a:solidFill>
              <a:schemeClr val="accent2">
                <a:alpha val="2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&amp;</a:t>
              </a:r>
            </a:p>
          </p:txBody>
        </p:sp>
      </p:grpSp>
      <p:sp>
        <p:nvSpPr>
          <p:cNvPr id="2" name="Title 1">
            <a:extLst>
              <a:ext uri="{FF2B5EF4-FFF2-40B4-BE49-F238E27FC236}">
                <a16:creationId xmlns:a16="http://schemas.microsoft.com/office/drawing/2014/main" id="{5F54AE81-D47C-4B2B-B85B-F4F9A29ED121}"/>
              </a:ext>
            </a:extLst>
          </p:cNvPr>
          <p:cNvSpPr>
            <a:spLocks noGrp="1"/>
          </p:cNvSpPr>
          <p:nvPr>
            <p:ph type="title"/>
          </p:nvPr>
        </p:nvSpPr>
        <p:spPr>
          <a:xfrm>
            <a:off x="-1152939" y="555862"/>
            <a:ext cx="9223513" cy="888524"/>
          </a:xfrm>
        </p:spPr>
        <p:txBody>
          <a:bodyPr/>
          <a:lstStyle/>
          <a:p>
            <a:r>
              <a:rPr lang="en-US" sz="4400" dirty="0"/>
              <a:t>           ESEMPIO 2: Bytecode </a:t>
            </a:r>
            <a:r>
              <a:rPr lang="en-US" sz="4400" dirty="0" err="1"/>
              <a:t>sicuro</a:t>
            </a:r>
            <a:endParaRPr lang="en-US" sz="4400" dirty="0"/>
          </a:p>
        </p:txBody>
      </p:sp>
      <p:grpSp>
        <p:nvGrpSpPr>
          <p:cNvPr id="11" name="Group 10">
            <a:extLst>
              <a:ext uri="{FF2B5EF4-FFF2-40B4-BE49-F238E27FC236}">
                <a16:creationId xmlns:a16="http://schemas.microsoft.com/office/drawing/2014/main" id="{076A926D-20E4-42C2-969B-F82A3012189F}"/>
              </a:ext>
            </a:extLst>
          </p:cNvPr>
          <p:cNvGrpSpPr/>
          <p:nvPr/>
        </p:nvGrpSpPr>
        <p:grpSpPr>
          <a:xfrm rot="10800000">
            <a:off x="7216877" y="5456232"/>
            <a:ext cx="3431460" cy="1"/>
            <a:chOff x="1523994" y="3509963"/>
            <a:chExt cx="16178965" cy="1"/>
          </a:xfrm>
        </p:grpSpPr>
        <p:cxnSp>
          <p:nvCxnSpPr>
            <p:cNvPr id="12" name="Straight Connector 11">
              <a:extLst>
                <a:ext uri="{FF2B5EF4-FFF2-40B4-BE49-F238E27FC236}">
                  <a16:creationId xmlns:a16="http://schemas.microsoft.com/office/drawing/2014/main" id="{07B710D0-391B-4E2F-8163-EB46CD0C5FDF}"/>
                </a:ext>
              </a:extLst>
            </p:cNvPr>
            <p:cNvCxnSpPr>
              <a:cxnSpLocks/>
            </p:cNvCxnSpPr>
            <p:nvPr/>
          </p:nvCxnSpPr>
          <p:spPr>
            <a:xfrm rot="10800000" flipH="1">
              <a:off x="2079810" y="3509963"/>
              <a:ext cx="15623149" cy="0"/>
            </a:xfrm>
            <a:prstGeom prst="line">
              <a:avLst/>
            </a:prstGeom>
            <a:ln cap="rnd">
              <a:solidFill>
                <a:schemeClr val="bg1"/>
              </a:solidFill>
              <a:round/>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C4ABA84D-FF32-46E4-AC43-397951EC9A70}"/>
                </a:ext>
              </a:extLst>
            </p:cNvPr>
            <p:cNvCxnSpPr>
              <a:cxnSpLocks/>
            </p:cNvCxnSpPr>
            <p:nvPr/>
          </p:nvCxnSpPr>
          <p:spPr>
            <a:xfrm>
              <a:off x="1523994" y="3509964"/>
              <a:ext cx="3127828" cy="0"/>
            </a:xfrm>
            <a:prstGeom prst="line">
              <a:avLst/>
            </a:prstGeom>
            <a:ln w="63500" cap="rnd">
              <a:solidFill>
                <a:schemeClr val="accent3"/>
              </a:solidFill>
              <a:round/>
            </a:ln>
          </p:spPr>
          <p:style>
            <a:lnRef idx="1">
              <a:schemeClr val="accent1"/>
            </a:lnRef>
            <a:fillRef idx="0">
              <a:schemeClr val="accent1"/>
            </a:fillRef>
            <a:effectRef idx="0">
              <a:schemeClr val="accent1"/>
            </a:effectRef>
            <a:fontRef idx="minor">
              <a:schemeClr val="tx1"/>
            </a:fontRef>
          </p:style>
        </p:cxnSp>
      </p:grpSp>
      <p:sp>
        <p:nvSpPr>
          <p:cNvPr id="7" name="Rettangolo 6">
            <a:extLst>
              <a:ext uri="{FF2B5EF4-FFF2-40B4-BE49-F238E27FC236}">
                <a16:creationId xmlns:a16="http://schemas.microsoft.com/office/drawing/2014/main" id="{4DB32DAC-C006-494A-B17F-20CE7A9D6193}"/>
              </a:ext>
            </a:extLst>
          </p:cNvPr>
          <p:cNvSpPr/>
          <p:nvPr/>
        </p:nvSpPr>
        <p:spPr>
          <a:xfrm>
            <a:off x="482756" y="1586569"/>
            <a:ext cx="9356566" cy="5262979"/>
          </a:xfrm>
          <a:prstGeom prst="rect">
            <a:avLst/>
          </a:prstGeom>
        </p:spPr>
        <p:txBody>
          <a:bodyPr wrap="square">
            <a:spAutoFit/>
          </a:bodyPr>
          <a:lstStyle/>
          <a:p>
            <a:r>
              <a:rPr lang="it-IT" sz="2800" dirty="0">
                <a:solidFill>
                  <a:schemeClr val="bg1"/>
                </a:solidFill>
              </a:rPr>
              <a:t>Bytecode:</a:t>
            </a:r>
          </a:p>
          <a:p>
            <a:r>
              <a:rPr lang="it-IT" sz="2800" dirty="0"/>
              <a:t>      </a:t>
            </a:r>
          </a:p>
          <a:p>
            <a:r>
              <a:rPr lang="it-IT" sz="2800" dirty="0"/>
              <a:t>         </a:t>
            </a:r>
            <a:r>
              <a:rPr lang="en-US" sz="2800" dirty="0">
                <a:solidFill>
                  <a:schemeClr val="bg1"/>
                </a:solidFill>
              </a:rPr>
              <a:t>push 0 </a:t>
            </a:r>
            <a:r>
              <a:rPr lang="it-IT" sz="2800" dirty="0">
                <a:solidFill>
                  <a:schemeClr val="bg1"/>
                </a:solidFill>
              </a:rPr>
              <a:t>               M(x)= High </a:t>
            </a:r>
          </a:p>
          <a:p>
            <a:r>
              <a:rPr lang="it-IT" sz="2800" dirty="0">
                <a:solidFill>
                  <a:schemeClr val="bg1"/>
                </a:solidFill>
              </a:rPr>
              <a:t>         </a:t>
            </a:r>
            <a:r>
              <a:rPr lang="en-US" sz="2800" dirty="0">
                <a:solidFill>
                  <a:schemeClr val="bg1"/>
                </a:solidFill>
              </a:rPr>
              <a:t>load x</a:t>
            </a:r>
            <a:r>
              <a:rPr lang="it-IT" sz="2800" dirty="0">
                <a:solidFill>
                  <a:schemeClr val="bg1"/>
                </a:solidFill>
              </a:rPr>
              <a:t>                 M(y)= Low</a:t>
            </a:r>
          </a:p>
          <a:p>
            <a:r>
              <a:rPr lang="it-IT" sz="2800" dirty="0">
                <a:solidFill>
                  <a:schemeClr val="bg1"/>
                </a:solidFill>
              </a:rPr>
              <a:t>         push 0                M(z)= High</a:t>
            </a:r>
          </a:p>
          <a:p>
            <a:r>
              <a:rPr lang="it-IT" sz="2800" dirty="0">
                <a:solidFill>
                  <a:schemeClr val="bg1"/>
                </a:solidFill>
              </a:rPr>
              <a:t>         </a:t>
            </a:r>
            <a:r>
              <a:rPr lang="en-US" sz="2800" dirty="0">
                <a:solidFill>
                  <a:schemeClr val="bg1"/>
                </a:solidFill>
              </a:rPr>
              <a:t>store y</a:t>
            </a:r>
            <a:endParaRPr lang="it-IT" sz="2800" dirty="0">
              <a:solidFill>
                <a:schemeClr val="bg1"/>
              </a:solidFill>
            </a:endParaRPr>
          </a:p>
          <a:p>
            <a:r>
              <a:rPr lang="en-US" sz="2800" dirty="0">
                <a:solidFill>
                  <a:schemeClr val="bg1"/>
                </a:solidFill>
              </a:rPr>
              <a:t>         store z</a:t>
            </a:r>
          </a:p>
          <a:p>
            <a:r>
              <a:rPr lang="en-US" sz="2800" dirty="0">
                <a:solidFill>
                  <a:schemeClr val="bg1"/>
                </a:solidFill>
              </a:rPr>
              <a:t>         pop</a:t>
            </a:r>
            <a:endParaRPr lang="it-IT" sz="2800" dirty="0">
              <a:solidFill>
                <a:schemeClr val="bg1"/>
              </a:solidFill>
            </a:endParaRPr>
          </a:p>
          <a:p>
            <a:r>
              <a:rPr lang="it-IT" sz="2800" dirty="0">
                <a:solidFill>
                  <a:schemeClr val="bg1"/>
                </a:solidFill>
              </a:rPr>
              <a:t>         halt</a:t>
            </a:r>
          </a:p>
          <a:p>
            <a:endParaRPr lang="it-IT" sz="2800" dirty="0">
              <a:solidFill>
                <a:schemeClr val="bg1"/>
              </a:solidFill>
            </a:endParaRPr>
          </a:p>
          <a:p>
            <a:r>
              <a:rPr lang="en-US" sz="2000" dirty="0">
                <a:solidFill>
                  <a:schemeClr val="bg1"/>
                </a:solidFill>
              </a:rPr>
              <a:t>-- specification AG state.memory[1] = lo  is true</a:t>
            </a:r>
            <a:endParaRPr lang="it-IT" sz="2000" dirty="0">
              <a:solidFill>
                <a:schemeClr val="bg1"/>
              </a:solidFill>
            </a:endParaRPr>
          </a:p>
          <a:p>
            <a:endParaRPr lang="it-IT" sz="2800" dirty="0">
              <a:solidFill>
                <a:schemeClr val="bg1"/>
              </a:solidFill>
            </a:endParaRPr>
          </a:p>
        </p:txBody>
      </p:sp>
      <p:pic>
        <p:nvPicPr>
          <p:cNvPr id="4" name="Immagine 3" descr="Immagine che contiene testo&#10;&#10;Descrizione generata automaticamente">
            <a:extLst>
              <a:ext uri="{FF2B5EF4-FFF2-40B4-BE49-F238E27FC236}">
                <a16:creationId xmlns:a16="http://schemas.microsoft.com/office/drawing/2014/main" id="{B714ABF0-AD06-46BE-B947-936CACF1B810}"/>
              </a:ext>
            </a:extLst>
          </p:cNvPr>
          <p:cNvPicPr>
            <a:picLocks noChangeAspect="1"/>
          </p:cNvPicPr>
          <p:nvPr/>
        </p:nvPicPr>
        <p:blipFill rotWithShape="1">
          <a:blip r:embed="rId3">
            <a:extLst>
              <a:ext uri="{28A0092B-C50C-407E-A947-70E740481C1C}">
                <a14:useLocalDpi xmlns:a14="http://schemas.microsoft.com/office/drawing/2010/main" val="0"/>
              </a:ext>
            </a:extLst>
          </a:blip>
          <a:srcRect l="1574" t="7501" r="77020" b="1219"/>
          <a:stretch/>
        </p:blipFill>
        <p:spPr>
          <a:xfrm>
            <a:off x="8891944" y="649361"/>
            <a:ext cx="2610426" cy="576469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5" name="CasellaDiTesto 4">
            <a:extLst>
              <a:ext uri="{FF2B5EF4-FFF2-40B4-BE49-F238E27FC236}">
                <a16:creationId xmlns:a16="http://schemas.microsoft.com/office/drawing/2014/main" id="{CEFCB147-8592-4B15-B341-6107BF39F01F}"/>
              </a:ext>
            </a:extLst>
          </p:cNvPr>
          <p:cNvSpPr txBox="1"/>
          <p:nvPr/>
        </p:nvSpPr>
        <p:spPr>
          <a:xfrm>
            <a:off x="9455035" y="259417"/>
            <a:ext cx="1484243" cy="369332"/>
          </a:xfrm>
          <a:prstGeom prst="rect">
            <a:avLst/>
          </a:prstGeom>
          <a:noFill/>
        </p:spPr>
        <p:txBody>
          <a:bodyPr wrap="square" rtlCol="0">
            <a:spAutoFit/>
          </a:bodyPr>
          <a:lstStyle/>
          <a:p>
            <a:r>
              <a:rPr lang="it-IT" dirty="0">
                <a:solidFill>
                  <a:schemeClr val="bg1"/>
                </a:solidFill>
              </a:rPr>
              <a:t>Stato finale</a:t>
            </a:r>
          </a:p>
        </p:txBody>
      </p:sp>
      <p:pic>
        <p:nvPicPr>
          <p:cNvPr id="9" name="Immagine 8" descr="Immagine che contiene testo&#10;&#10;Descrizione generata automaticamente">
            <a:extLst>
              <a:ext uri="{FF2B5EF4-FFF2-40B4-BE49-F238E27FC236}">
                <a16:creationId xmlns:a16="http://schemas.microsoft.com/office/drawing/2014/main" id="{0BB7F471-E376-4BD3-8916-FEB2F9359685}"/>
              </a:ext>
            </a:extLst>
          </p:cNvPr>
          <p:cNvPicPr>
            <a:picLocks noChangeAspect="1"/>
          </p:cNvPicPr>
          <p:nvPr/>
        </p:nvPicPr>
        <p:blipFill rotWithShape="1">
          <a:blip r:embed="rId4">
            <a:extLst>
              <a:ext uri="{28A0092B-C50C-407E-A947-70E740481C1C}">
                <a14:useLocalDpi xmlns:a14="http://schemas.microsoft.com/office/drawing/2010/main" val="0"/>
              </a:ext>
            </a:extLst>
          </a:blip>
          <a:srcRect l="1413" t="28071" r="80703" b="10739"/>
          <a:stretch/>
        </p:blipFill>
        <p:spPr>
          <a:xfrm>
            <a:off x="6565922" y="1908313"/>
            <a:ext cx="2180400" cy="400215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0" name="CasellaDiTesto 9">
            <a:extLst>
              <a:ext uri="{FF2B5EF4-FFF2-40B4-BE49-F238E27FC236}">
                <a16:creationId xmlns:a16="http://schemas.microsoft.com/office/drawing/2014/main" id="{F8AE0861-23A7-4ABA-83A2-3CC24F41BECC}"/>
              </a:ext>
            </a:extLst>
          </p:cNvPr>
          <p:cNvSpPr txBox="1"/>
          <p:nvPr/>
        </p:nvSpPr>
        <p:spPr>
          <a:xfrm>
            <a:off x="6411111" y="1486838"/>
            <a:ext cx="2408261" cy="369332"/>
          </a:xfrm>
          <a:prstGeom prst="rect">
            <a:avLst/>
          </a:prstGeom>
          <a:noFill/>
        </p:spPr>
        <p:txBody>
          <a:bodyPr wrap="square" rtlCol="0">
            <a:spAutoFit/>
          </a:bodyPr>
          <a:lstStyle/>
          <a:p>
            <a:r>
              <a:rPr lang="it-IT" dirty="0">
                <a:solidFill>
                  <a:schemeClr val="bg1"/>
                </a:solidFill>
              </a:rPr>
              <a:t>Evoluzione degli stati</a:t>
            </a:r>
          </a:p>
        </p:txBody>
      </p:sp>
      <p:cxnSp>
        <p:nvCxnSpPr>
          <p:cNvPr id="15" name="Connettore diritto 14">
            <a:extLst>
              <a:ext uri="{FF2B5EF4-FFF2-40B4-BE49-F238E27FC236}">
                <a16:creationId xmlns:a16="http://schemas.microsoft.com/office/drawing/2014/main" id="{B17F9927-3A33-4464-994C-BD19AA5F196B}"/>
              </a:ext>
            </a:extLst>
          </p:cNvPr>
          <p:cNvCxnSpPr/>
          <p:nvPr/>
        </p:nvCxnSpPr>
        <p:spPr>
          <a:xfrm>
            <a:off x="8964416" y="4015409"/>
            <a:ext cx="2306143" cy="0"/>
          </a:xfrm>
          <a:prstGeom prst="line">
            <a:avLst/>
          </a:prstGeom>
          <a:ln>
            <a:solidFill>
              <a:srgbClr val="FFC000"/>
            </a:solidFill>
          </a:ln>
        </p:spPr>
        <p:style>
          <a:lnRef idx="1">
            <a:schemeClr val="dk1"/>
          </a:lnRef>
          <a:fillRef idx="0">
            <a:schemeClr val="dk1"/>
          </a:fillRef>
          <a:effectRef idx="0">
            <a:schemeClr val="dk1"/>
          </a:effectRef>
          <a:fontRef idx="minor">
            <a:schemeClr val="tx1"/>
          </a:fontRef>
        </p:style>
      </p:cxnSp>
      <p:cxnSp>
        <p:nvCxnSpPr>
          <p:cNvPr id="17" name="Connettore diritto 16">
            <a:extLst>
              <a:ext uri="{FF2B5EF4-FFF2-40B4-BE49-F238E27FC236}">
                <a16:creationId xmlns:a16="http://schemas.microsoft.com/office/drawing/2014/main" id="{D9C0A790-6D69-4A9F-9422-FA6E10166FD4}"/>
              </a:ext>
            </a:extLst>
          </p:cNvPr>
          <p:cNvCxnSpPr/>
          <p:nvPr/>
        </p:nvCxnSpPr>
        <p:spPr>
          <a:xfrm>
            <a:off x="8958470" y="4452731"/>
            <a:ext cx="2305878" cy="0"/>
          </a:xfrm>
          <a:prstGeom prst="line">
            <a:avLst/>
          </a:prstGeom>
          <a:ln cap="rnd">
            <a:solidFill>
              <a:srgbClr val="FFC000"/>
            </a:solidFill>
            <a:round/>
          </a:ln>
        </p:spPr>
        <p:style>
          <a:lnRef idx="1">
            <a:schemeClr val="accent1"/>
          </a:lnRef>
          <a:fillRef idx="0">
            <a:schemeClr val="accent1"/>
          </a:fillRef>
          <a:effectRef idx="0">
            <a:schemeClr val="accent1"/>
          </a:effectRef>
          <a:fontRef idx="minor">
            <a:schemeClr val="tx1"/>
          </a:fontRef>
        </p:style>
      </p:cxnSp>
      <p:cxnSp>
        <p:nvCxnSpPr>
          <p:cNvPr id="21" name="Connettore diritto 20">
            <a:extLst>
              <a:ext uri="{FF2B5EF4-FFF2-40B4-BE49-F238E27FC236}">
                <a16:creationId xmlns:a16="http://schemas.microsoft.com/office/drawing/2014/main" id="{4E1C6382-C67D-48A0-8350-9B9FF9B08627}"/>
              </a:ext>
            </a:extLst>
          </p:cNvPr>
          <p:cNvCxnSpPr/>
          <p:nvPr/>
        </p:nvCxnSpPr>
        <p:spPr>
          <a:xfrm>
            <a:off x="11270559" y="4015409"/>
            <a:ext cx="0" cy="450574"/>
          </a:xfrm>
          <a:prstGeom prst="line">
            <a:avLst/>
          </a:prstGeom>
          <a:ln cap="rnd">
            <a:solidFill>
              <a:srgbClr val="FFC000"/>
            </a:solidFill>
            <a:round/>
          </a:ln>
        </p:spPr>
        <p:style>
          <a:lnRef idx="1">
            <a:schemeClr val="accent1"/>
          </a:lnRef>
          <a:fillRef idx="0">
            <a:schemeClr val="accent1"/>
          </a:fillRef>
          <a:effectRef idx="0">
            <a:schemeClr val="accent1"/>
          </a:effectRef>
          <a:fontRef idx="minor">
            <a:schemeClr val="tx1"/>
          </a:fontRef>
        </p:style>
      </p:cxnSp>
      <p:cxnSp>
        <p:nvCxnSpPr>
          <p:cNvPr id="25" name="Connettore diritto 24">
            <a:extLst>
              <a:ext uri="{FF2B5EF4-FFF2-40B4-BE49-F238E27FC236}">
                <a16:creationId xmlns:a16="http://schemas.microsoft.com/office/drawing/2014/main" id="{13BA2C02-EB37-49AB-BBB5-529B7CECB2A8}"/>
              </a:ext>
            </a:extLst>
          </p:cNvPr>
          <p:cNvCxnSpPr/>
          <p:nvPr/>
        </p:nvCxnSpPr>
        <p:spPr>
          <a:xfrm>
            <a:off x="8958470" y="4015409"/>
            <a:ext cx="0" cy="437322"/>
          </a:xfrm>
          <a:prstGeom prst="line">
            <a:avLst/>
          </a:prstGeom>
          <a:ln cap="rnd">
            <a:solidFill>
              <a:srgbClr val="FFC000"/>
            </a:solidFill>
            <a:roun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72069484"/>
      </p:ext>
    </p:extLst>
  </p:cSld>
  <p:clrMapOvr>
    <a:masterClrMapping/>
  </p:clrMapOvr>
</p:sld>
</file>

<file path=ppt/theme/theme1.xml><?xml version="1.0" encoding="utf-8"?>
<a:theme xmlns:a="http://schemas.openxmlformats.org/drawingml/2006/main" name="Office Theme">
  <a:themeElements>
    <a:clrScheme name="Custom 50">
      <a:dk1>
        <a:sysClr val="windowText" lastClr="000000"/>
      </a:dk1>
      <a:lt1>
        <a:sysClr val="window" lastClr="FFFFFF"/>
      </a:lt1>
      <a:dk2>
        <a:srgbClr val="44546A"/>
      </a:dk2>
      <a:lt2>
        <a:srgbClr val="E7E6E6"/>
      </a:lt2>
      <a:accent1>
        <a:srgbClr val="2B479D"/>
      </a:accent1>
      <a:accent2>
        <a:srgbClr val="07193A"/>
      </a:accent2>
      <a:accent3>
        <a:srgbClr val="00D9FB"/>
      </a:accent3>
      <a:accent4>
        <a:srgbClr val="F14E79"/>
      </a:accent4>
      <a:accent5>
        <a:srgbClr val="5C2163"/>
      </a:accent5>
      <a:accent6>
        <a:srgbClr val="2E3182"/>
      </a:accent6>
      <a:hlink>
        <a:srgbClr val="0563C1"/>
      </a:hlink>
      <a:folHlink>
        <a:srgbClr val="954F72"/>
      </a:folHlink>
    </a:clrScheme>
    <a:fontScheme name="Custom 14">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cap="rnd">
          <a:solidFill>
            <a:schemeClr val="bg1"/>
          </a:solidFill>
          <a:roun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553</TotalTime>
  <Words>599</Words>
  <Application>Microsoft Office PowerPoint</Application>
  <PresentationFormat>Widescreen</PresentationFormat>
  <Paragraphs>39</Paragraphs>
  <Slides>3</Slides>
  <Notes>3</Notes>
  <HiddenSlides>0</HiddenSlides>
  <MMClips>0</MMClips>
  <ScaleCrop>false</ScaleCrop>
  <HeadingPairs>
    <vt:vector size="6" baseType="variant">
      <vt:variant>
        <vt:lpstr>Caratteri utilizzati</vt:lpstr>
      </vt:variant>
      <vt:variant>
        <vt:i4>3</vt:i4>
      </vt:variant>
      <vt:variant>
        <vt:lpstr>Tema</vt:lpstr>
      </vt:variant>
      <vt:variant>
        <vt:i4>1</vt:i4>
      </vt:variant>
      <vt:variant>
        <vt:lpstr>Titoli diapositive</vt:lpstr>
      </vt:variant>
      <vt:variant>
        <vt:i4>3</vt:i4>
      </vt:variant>
    </vt:vector>
  </HeadingPairs>
  <TitlesOfParts>
    <vt:vector size="7" baseType="lpstr">
      <vt:lpstr>Arial</vt:lpstr>
      <vt:lpstr>Calibri</vt:lpstr>
      <vt:lpstr>Segoe UI</vt:lpstr>
      <vt:lpstr>Office Theme</vt:lpstr>
      <vt:lpstr>           ESEMPIO 2</vt:lpstr>
      <vt:lpstr>Presentazione standard di PowerPoint</vt:lpstr>
      <vt:lpstr>           ESEMPIO 2: Bytecode sicuro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Dhaniel</dc:creator>
  <cp:lastModifiedBy>Edoardo Casapieri</cp:lastModifiedBy>
  <cp:revision>52</cp:revision>
  <dcterms:created xsi:type="dcterms:W3CDTF">2020-07-28T06:43:44Z</dcterms:created>
  <dcterms:modified xsi:type="dcterms:W3CDTF">2021-01-07T15:42:50Z</dcterms:modified>
</cp:coreProperties>
</file>